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45" r:id="rId4"/>
    <p:sldId id="352" r:id="rId5"/>
    <p:sldId id="354" r:id="rId6"/>
    <p:sldId id="350" r:id="rId7"/>
    <p:sldId id="355" r:id="rId8"/>
    <p:sldId id="349" r:id="rId9"/>
    <p:sldId id="348" r:id="rId10"/>
    <p:sldId id="362" r:id="rId11"/>
    <p:sldId id="346" r:id="rId12"/>
    <p:sldId id="363" r:id="rId13"/>
    <p:sldId id="357" r:id="rId14"/>
    <p:sldId id="365" r:id="rId15"/>
    <p:sldId id="364" r:id="rId16"/>
    <p:sldId id="368" r:id="rId17"/>
    <p:sldId id="369" r:id="rId18"/>
    <p:sldId id="370" r:id="rId19"/>
    <p:sldId id="371" r:id="rId20"/>
    <p:sldId id="373" r:id="rId21"/>
    <p:sldId id="366" r:id="rId22"/>
  </p:sldIdLst>
  <p:sldSz cx="12192000" cy="6858000"/>
  <p:notesSz cx="6950075" cy="92360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missioner" panose="020B0604020202020204" charset="0"/>
      <p:regular r:id="rId28"/>
      <p:bold r:id="rId29"/>
    </p:embeddedFont>
    <p:embeddedFont>
      <p:font typeface="Grandstander ExtraBold" panose="020B0604020202020204" charset="0"/>
      <p:bold r:id="rId30"/>
      <p:boldItalic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h75UtFpEUl/uUE49iHgSAWjw49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A64"/>
    <a:srgbClr val="F2B701"/>
    <a:srgbClr val="0D3A63"/>
    <a:srgbClr val="308EC1"/>
    <a:srgbClr val="2F8DC0"/>
    <a:srgbClr val="F6BE11"/>
    <a:srgbClr val="C1348B"/>
    <a:srgbClr val="EEEEEE"/>
    <a:srgbClr val="EC9FC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9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93" Type="http://customschemas.google.com/relationships/presentationmetadata" Target="meta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673A9-08A9-4621-95EF-7BB28EDDB8BF}" type="doc">
      <dgm:prSet loTypeId="urn:microsoft.com/office/officeart/2005/8/layout/chevron1" loCatId="process" qsTypeId="urn:microsoft.com/office/officeart/2005/8/quickstyle/simple2" qsCatId="simple" csTypeId="urn:microsoft.com/office/officeart/2005/8/colors/accent1_5" csCatId="accent1" phldr="1"/>
      <dgm:spPr/>
    </dgm:pt>
    <dgm:pt modelId="{CEF0D018-5E01-4E16-A070-CBC294DC0089}">
      <dgm:prSet phldrT="[Texto]"/>
      <dgm:spPr/>
      <dgm:t>
        <a:bodyPr/>
        <a:lstStyle/>
        <a:p>
          <a:r>
            <a:rPr lang="es-MX" dirty="0"/>
            <a:t>Datos personales.</a:t>
          </a:r>
        </a:p>
      </dgm:t>
    </dgm:pt>
    <dgm:pt modelId="{732482A9-2882-4825-A0D8-94D56830667C}" type="parTrans" cxnId="{E497F7B8-823C-420D-82B1-DB0AD906D66F}">
      <dgm:prSet/>
      <dgm:spPr/>
      <dgm:t>
        <a:bodyPr/>
        <a:lstStyle/>
        <a:p>
          <a:endParaRPr lang="es-MX"/>
        </a:p>
      </dgm:t>
    </dgm:pt>
    <dgm:pt modelId="{99D086D6-D212-430E-9950-16BBDB316A9C}" type="sibTrans" cxnId="{E497F7B8-823C-420D-82B1-DB0AD906D66F}">
      <dgm:prSet/>
      <dgm:spPr/>
      <dgm:t>
        <a:bodyPr/>
        <a:lstStyle/>
        <a:p>
          <a:endParaRPr lang="es-MX"/>
        </a:p>
      </dgm:t>
    </dgm:pt>
    <dgm:pt modelId="{329F2B1F-85AB-47EF-82EE-74C51FD38694}">
      <dgm:prSet phldrT="[Texto]"/>
      <dgm:spPr/>
      <dgm:t>
        <a:bodyPr/>
        <a:lstStyle/>
        <a:p>
          <a:r>
            <a:rPr lang="es-MX" dirty="0"/>
            <a:t>Datos personales sensibles</a:t>
          </a:r>
        </a:p>
      </dgm:t>
    </dgm:pt>
    <dgm:pt modelId="{6744949E-3627-4675-AFC6-6EF9A0ADFEEC}" type="parTrans" cxnId="{ECC0033A-5553-4465-BBE2-30E905C053DA}">
      <dgm:prSet/>
      <dgm:spPr/>
      <dgm:t>
        <a:bodyPr/>
        <a:lstStyle/>
        <a:p>
          <a:endParaRPr lang="es-MX"/>
        </a:p>
      </dgm:t>
    </dgm:pt>
    <dgm:pt modelId="{7495D04A-8AF2-4495-9700-3546E30FD988}" type="sibTrans" cxnId="{ECC0033A-5553-4465-BBE2-30E905C053DA}">
      <dgm:prSet/>
      <dgm:spPr/>
      <dgm:t>
        <a:bodyPr/>
        <a:lstStyle/>
        <a:p>
          <a:endParaRPr lang="es-MX"/>
        </a:p>
      </dgm:t>
    </dgm:pt>
    <dgm:pt modelId="{99F7DA66-E020-4607-8525-F55EDA4CA011}">
      <dgm:prSet phldrT="[Texto]"/>
      <dgm:spPr/>
      <dgm:t>
        <a:bodyPr/>
        <a:lstStyle/>
        <a:p>
          <a:r>
            <a:rPr lang="es-MX" dirty="0"/>
            <a:t>Datos personales biométricos.</a:t>
          </a:r>
        </a:p>
      </dgm:t>
    </dgm:pt>
    <dgm:pt modelId="{D5139932-1A0D-4B76-924D-6AEB4EAA9DD0}" type="parTrans" cxnId="{2BB8A9E5-77F4-4EE9-82EC-9E05DEB8D897}">
      <dgm:prSet/>
      <dgm:spPr/>
      <dgm:t>
        <a:bodyPr/>
        <a:lstStyle/>
        <a:p>
          <a:endParaRPr lang="es-MX"/>
        </a:p>
      </dgm:t>
    </dgm:pt>
    <dgm:pt modelId="{6B2A26B9-AAAA-4F88-9696-2AACB0F2F5DC}" type="sibTrans" cxnId="{2BB8A9E5-77F4-4EE9-82EC-9E05DEB8D897}">
      <dgm:prSet/>
      <dgm:spPr/>
      <dgm:t>
        <a:bodyPr/>
        <a:lstStyle/>
        <a:p>
          <a:endParaRPr lang="es-MX"/>
        </a:p>
      </dgm:t>
    </dgm:pt>
    <dgm:pt modelId="{633BDD7A-03BF-40D8-900A-6E55A77879F2}" type="pres">
      <dgm:prSet presAssocID="{336673A9-08A9-4621-95EF-7BB28EDDB8BF}" presName="Name0" presStyleCnt="0">
        <dgm:presLayoutVars>
          <dgm:dir/>
          <dgm:animLvl val="lvl"/>
          <dgm:resizeHandles val="exact"/>
        </dgm:presLayoutVars>
      </dgm:prSet>
      <dgm:spPr/>
    </dgm:pt>
    <dgm:pt modelId="{84F00AF7-1AEE-434C-A339-11675B22E561}" type="pres">
      <dgm:prSet presAssocID="{CEF0D018-5E01-4E16-A070-CBC294DC00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2BDF4-AB24-48DE-AFB0-49AB08759163}" type="pres">
      <dgm:prSet presAssocID="{99D086D6-D212-430E-9950-16BBDB316A9C}" presName="parTxOnlySpace" presStyleCnt="0"/>
      <dgm:spPr/>
    </dgm:pt>
    <dgm:pt modelId="{C4B0DF61-B737-4D1C-8E16-A04FD8635ADF}" type="pres">
      <dgm:prSet presAssocID="{329F2B1F-85AB-47EF-82EE-74C51FD386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3A6001F-6856-462B-A462-B78A91F73812}" type="pres">
      <dgm:prSet presAssocID="{7495D04A-8AF2-4495-9700-3546E30FD988}" presName="parTxOnlySpace" presStyleCnt="0"/>
      <dgm:spPr/>
    </dgm:pt>
    <dgm:pt modelId="{B626C86F-9B66-4984-B61B-D4CD43157FD4}" type="pres">
      <dgm:prSet presAssocID="{99F7DA66-E020-4607-8525-F55EDA4CA0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E635B0A-4872-446B-BFF0-7057C8902682}" type="presOf" srcId="{99F7DA66-E020-4607-8525-F55EDA4CA011}" destId="{B626C86F-9B66-4984-B61B-D4CD43157FD4}" srcOrd="0" destOrd="0" presId="urn:microsoft.com/office/officeart/2005/8/layout/chevron1"/>
    <dgm:cxn modelId="{ECC0033A-5553-4465-BBE2-30E905C053DA}" srcId="{336673A9-08A9-4621-95EF-7BB28EDDB8BF}" destId="{329F2B1F-85AB-47EF-82EE-74C51FD38694}" srcOrd="1" destOrd="0" parTransId="{6744949E-3627-4675-AFC6-6EF9A0ADFEEC}" sibTransId="{7495D04A-8AF2-4495-9700-3546E30FD988}"/>
    <dgm:cxn modelId="{2A3E4741-A203-40B8-8BBA-D58CB2E5DA72}" type="presOf" srcId="{336673A9-08A9-4621-95EF-7BB28EDDB8BF}" destId="{633BDD7A-03BF-40D8-900A-6E55A77879F2}" srcOrd="0" destOrd="0" presId="urn:microsoft.com/office/officeart/2005/8/layout/chevron1"/>
    <dgm:cxn modelId="{E274CA68-1C89-49C8-AA16-D70826966724}" type="presOf" srcId="{329F2B1F-85AB-47EF-82EE-74C51FD38694}" destId="{C4B0DF61-B737-4D1C-8E16-A04FD8635ADF}" srcOrd="0" destOrd="0" presId="urn:microsoft.com/office/officeart/2005/8/layout/chevron1"/>
    <dgm:cxn modelId="{E497F7B8-823C-420D-82B1-DB0AD906D66F}" srcId="{336673A9-08A9-4621-95EF-7BB28EDDB8BF}" destId="{CEF0D018-5E01-4E16-A070-CBC294DC0089}" srcOrd="0" destOrd="0" parTransId="{732482A9-2882-4825-A0D8-94D56830667C}" sibTransId="{99D086D6-D212-430E-9950-16BBDB316A9C}"/>
    <dgm:cxn modelId="{A8A982DB-CAC8-49D3-B883-5A91B840EAF6}" type="presOf" srcId="{CEF0D018-5E01-4E16-A070-CBC294DC0089}" destId="{84F00AF7-1AEE-434C-A339-11675B22E561}" srcOrd="0" destOrd="0" presId="urn:microsoft.com/office/officeart/2005/8/layout/chevron1"/>
    <dgm:cxn modelId="{2BB8A9E5-77F4-4EE9-82EC-9E05DEB8D897}" srcId="{336673A9-08A9-4621-95EF-7BB28EDDB8BF}" destId="{99F7DA66-E020-4607-8525-F55EDA4CA011}" srcOrd="2" destOrd="0" parTransId="{D5139932-1A0D-4B76-924D-6AEB4EAA9DD0}" sibTransId="{6B2A26B9-AAAA-4F88-9696-2AACB0F2F5DC}"/>
    <dgm:cxn modelId="{A7D8173A-4855-4B79-9C9C-C21846F0437E}" type="presParOf" srcId="{633BDD7A-03BF-40D8-900A-6E55A77879F2}" destId="{84F00AF7-1AEE-434C-A339-11675B22E561}" srcOrd="0" destOrd="0" presId="urn:microsoft.com/office/officeart/2005/8/layout/chevron1"/>
    <dgm:cxn modelId="{0244F26E-9617-4FE1-A85A-CCAFF6126A7D}" type="presParOf" srcId="{633BDD7A-03BF-40D8-900A-6E55A77879F2}" destId="{EF52BDF4-AB24-48DE-AFB0-49AB08759163}" srcOrd="1" destOrd="0" presId="urn:microsoft.com/office/officeart/2005/8/layout/chevron1"/>
    <dgm:cxn modelId="{421C039C-97E4-46C8-B223-C8ED3CCC93E5}" type="presParOf" srcId="{633BDD7A-03BF-40D8-900A-6E55A77879F2}" destId="{C4B0DF61-B737-4D1C-8E16-A04FD8635ADF}" srcOrd="2" destOrd="0" presId="urn:microsoft.com/office/officeart/2005/8/layout/chevron1"/>
    <dgm:cxn modelId="{0D18AB82-C7F5-4479-A378-08F18E2C657E}" type="presParOf" srcId="{633BDD7A-03BF-40D8-900A-6E55A77879F2}" destId="{A3A6001F-6856-462B-A462-B78A91F73812}" srcOrd="3" destOrd="0" presId="urn:microsoft.com/office/officeart/2005/8/layout/chevron1"/>
    <dgm:cxn modelId="{0A44D184-0C6E-4874-997D-9C323D97D668}" type="presParOf" srcId="{633BDD7A-03BF-40D8-900A-6E55A77879F2}" destId="{B626C86F-9B66-4984-B61B-D4CD43157FD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B87E6-C2E1-4DF1-9948-06C5977DD456}" type="doc">
      <dgm:prSet loTypeId="urn:microsoft.com/office/officeart/2005/8/layout/radial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96E4FBC-B367-416D-A5BB-95C177A3A732}">
      <dgm:prSet phldrT="[Texto]" custT="1"/>
      <dgm:spPr/>
      <dgm:t>
        <a:bodyPr/>
        <a:lstStyle/>
        <a:p>
          <a:r>
            <a:rPr lang="es-MX" sz="1600" dirty="0"/>
            <a:t>Clasificación</a:t>
          </a:r>
        </a:p>
      </dgm:t>
    </dgm:pt>
    <dgm:pt modelId="{465E7047-92B9-46BB-95BA-2718F081344C}" type="parTrans" cxnId="{D3B9051B-45EF-43C8-B386-73F8D3C8CFE8}">
      <dgm:prSet/>
      <dgm:spPr/>
      <dgm:t>
        <a:bodyPr/>
        <a:lstStyle/>
        <a:p>
          <a:endParaRPr lang="es-MX" sz="2800"/>
        </a:p>
      </dgm:t>
    </dgm:pt>
    <dgm:pt modelId="{42B2D64C-E703-4362-B45E-0AA0EAAB4654}" type="sibTrans" cxnId="{D3B9051B-45EF-43C8-B386-73F8D3C8CFE8}">
      <dgm:prSet/>
      <dgm:spPr/>
      <dgm:t>
        <a:bodyPr/>
        <a:lstStyle/>
        <a:p>
          <a:endParaRPr lang="es-MX" sz="2800"/>
        </a:p>
      </dgm:t>
    </dgm:pt>
    <dgm:pt modelId="{398E7395-B8C5-488E-80B4-01010B0E1F77}">
      <dgm:prSet phldrT="[Texto]" custT="1"/>
      <dgm:spPr/>
      <dgm:t>
        <a:bodyPr/>
        <a:lstStyle/>
        <a:p>
          <a:r>
            <a:rPr lang="es-MX" sz="1400" dirty="0"/>
            <a:t>Identificación</a:t>
          </a:r>
        </a:p>
      </dgm:t>
    </dgm:pt>
    <dgm:pt modelId="{C53364D9-AB58-49A7-91A9-275FEE96F211}" type="parTrans" cxnId="{662C3824-0D5B-46CD-B6A3-C63809C1D511}">
      <dgm:prSet custT="1"/>
      <dgm:spPr/>
      <dgm:t>
        <a:bodyPr/>
        <a:lstStyle/>
        <a:p>
          <a:endParaRPr lang="es-MX" sz="800"/>
        </a:p>
      </dgm:t>
    </dgm:pt>
    <dgm:pt modelId="{FFB0A331-FB33-4946-B0B3-E8F1DE7F454E}" type="sibTrans" cxnId="{662C3824-0D5B-46CD-B6A3-C63809C1D511}">
      <dgm:prSet/>
      <dgm:spPr/>
      <dgm:t>
        <a:bodyPr/>
        <a:lstStyle/>
        <a:p>
          <a:endParaRPr lang="es-MX" sz="2800"/>
        </a:p>
      </dgm:t>
    </dgm:pt>
    <dgm:pt modelId="{DE194691-21F7-4B91-AF68-901B37705A1E}">
      <dgm:prSet phldrT="[Texto]" custT="1"/>
      <dgm:spPr/>
      <dgm:t>
        <a:bodyPr/>
        <a:lstStyle/>
        <a:p>
          <a:r>
            <a:rPr lang="es-MX" sz="1400" dirty="0"/>
            <a:t>Digital</a:t>
          </a:r>
        </a:p>
      </dgm:t>
    </dgm:pt>
    <dgm:pt modelId="{AF501F28-5E92-4752-8B9A-4AABD4313C43}" type="parTrans" cxnId="{B637FB62-8FFF-4767-A62C-EF9D70E546E8}">
      <dgm:prSet custT="1"/>
      <dgm:spPr/>
      <dgm:t>
        <a:bodyPr/>
        <a:lstStyle/>
        <a:p>
          <a:endParaRPr lang="es-MX" sz="800"/>
        </a:p>
      </dgm:t>
    </dgm:pt>
    <dgm:pt modelId="{FA83E768-A786-4F1B-9857-2CA028C5E3FB}" type="sibTrans" cxnId="{B637FB62-8FFF-4767-A62C-EF9D70E546E8}">
      <dgm:prSet/>
      <dgm:spPr/>
      <dgm:t>
        <a:bodyPr/>
        <a:lstStyle/>
        <a:p>
          <a:endParaRPr lang="es-MX" sz="2800"/>
        </a:p>
      </dgm:t>
    </dgm:pt>
    <dgm:pt modelId="{065DE380-967D-4979-BF35-7ABB3D6021BE}">
      <dgm:prSet phldrT="[Texto]" custT="1"/>
      <dgm:spPr/>
      <dgm:t>
        <a:bodyPr/>
        <a:lstStyle/>
        <a:p>
          <a:r>
            <a:rPr lang="es-MX" sz="1400" dirty="0"/>
            <a:t>Laboral</a:t>
          </a:r>
        </a:p>
      </dgm:t>
    </dgm:pt>
    <dgm:pt modelId="{2C3F9CA1-FF6C-4EFF-83CB-5D2AA31A0D29}" type="parTrans" cxnId="{D0A145D1-61AD-4374-89BF-1496036BBF96}">
      <dgm:prSet custT="1"/>
      <dgm:spPr/>
      <dgm:t>
        <a:bodyPr/>
        <a:lstStyle/>
        <a:p>
          <a:endParaRPr lang="es-MX" sz="800"/>
        </a:p>
      </dgm:t>
    </dgm:pt>
    <dgm:pt modelId="{27E7820C-6E79-44D6-88ED-CE8A9B2A71F3}" type="sibTrans" cxnId="{D0A145D1-61AD-4374-89BF-1496036BBF96}">
      <dgm:prSet/>
      <dgm:spPr/>
      <dgm:t>
        <a:bodyPr/>
        <a:lstStyle/>
        <a:p>
          <a:endParaRPr lang="es-MX" sz="2800"/>
        </a:p>
      </dgm:t>
    </dgm:pt>
    <dgm:pt modelId="{FB107057-E6D7-4DAE-95FB-2D34CFF4279B}">
      <dgm:prSet phldrT="[Texto]" custT="1"/>
      <dgm:spPr/>
      <dgm:t>
        <a:bodyPr/>
        <a:lstStyle/>
        <a:p>
          <a:r>
            <a:rPr lang="es-MX" sz="1400" dirty="0"/>
            <a:t>Patrimonial</a:t>
          </a:r>
        </a:p>
      </dgm:t>
    </dgm:pt>
    <dgm:pt modelId="{E6CC9E39-2D18-4B78-A669-9C902EE27A28}" type="parTrans" cxnId="{C4007A01-38C1-401D-BFDE-A5A9D3F4A276}">
      <dgm:prSet custT="1"/>
      <dgm:spPr/>
      <dgm:t>
        <a:bodyPr/>
        <a:lstStyle/>
        <a:p>
          <a:endParaRPr lang="es-MX" sz="800"/>
        </a:p>
      </dgm:t>
    </dgm:pt>
    <dgm:pt modelId="{5D491234-391E-4CBB-B201-3C4227008E57}" type="sibTrans" cxnId="{C4007A01-38C1-401D-BFDE-A5A9D3F4A276}">
      <dgm:prSet/>
      <dgm:spPr/>
      <dgm:t>
        <a:bodyPr/>
        <a:lstStyle/>
        <a:p>
          <a:endParaRPr lang="es-MX" sz="2800"/>
        </a:p>
      </dgm:t>
    </dgm:pt>
    <dgm:pt modelId="{B8A738BB-0CA9-498A-B9F6-031CD4355FDE}">
      <dgm:prSet phldrT="[Texto]" custT="1"/>
      <dgm:spPr/>
      <dgm:t>
        <a:bodyPr/>
        <a:lstStyle/>
        <a:p>
          <a:r>
            <a:rPr lang="es-MX" sz="1400" dirty="0"/>
            <a:t>Académico</a:t>
          </a:r>
        </a:p>
      </dgm:t>
    </dgm:pt>
    <dgm:pt modelId="{867D46EC-A17B-447A-B0A1-86A084A8D4DC}" type="parTrans" cxnId="{15B79B9B-1A7A-4E52-BDDA-3210247B8B75}">
      <dgm:prSet custT="1"/>
      <dgm:spPr/>
      <dgm:t>
        <a:bodyPr/>
        <a:lstStyle/>
        <a:p>
          <a:endParaRPr lang="es-MX" sz="800"/>
        </a:p>
      </dgm:t>
    </dgm:pt>
    <dgm:pt modelId="{3635A967-7453-4D4D-BF77-30CF4D2BF07F}" type="sibTrans" cxnId="{15B79B9B-1A7A-4E52-BDDA-3210247B8B75}">
      <dgm:prSet/>
      <dgm:spPr/>
      <dgm:t>
        <a:bodyPr/>
        <a:lstStyle/>
        <a:p>
          <a:endParaRPr lang="es-MX" sz="2800"/>
        </a:p>
      </dgm:t>
    </dgm:pt>
    <dgm:pt modelId="{3ACFCD4A-AFE6-4487-BF2B-571C0B083FA6}">
      <dgm:prSet phldrT="[Texto]" custT="1"/>
      <dgm:spPr/>
      <dgm:t>
        <a:bodyPr/>
        <a:lstStyle/>
        <a:p>
          <a:r>
            <a:rPr lang="es-MX" sz="1400" dirty="0"/>
            <a:t>Ideológico</a:t>
          </a:r>
        </a:p>
      </dgm:t>
    </dgm:pt>
    <dgm:pt modelId="{E3B25256-46C7-400B-9686-AA5368285345}" type="parTrans" cxnId="{8A86EB66-E813-479C-AEA6-02D06D9ADCDD}">
      <dgm:prSet custT="1"/>
      <dgm:spPr/>
      <dgm:t>
        <a:bodyPr/>
        <a:lstStyle/>
        <a:p>
          <a:endParaRPr lang="es-MX" sz="800"/>
        </a:p>
      </dgm:t>
    </dgm:pt>
    <dgm:pt modelId="{DB7926D8-70D1-4ECA-A865-4D8AE9545946}" type="sibTrans" cxnId="{8A86EB66-E813-479C-AEA6-02D06D9ADCDD}">
      <dgm:prSet/>
      <dgm:spPr/>
      <dgm:t>
        <a:bodyPr/>
        <a:lstStyle/>
        <a:p>
          <a:endParaRPr lang="es-MX" sz="2800"/>
        </a:p>
      </dgm:t>
    </dgm:pt>
    <dgm:pt modelId="{9F5F7F16-A10F-4586-AAB6-940261D916A3}">
      <dgm:prSet phldrT="[Texto]" custT="1"/>
      <dgm:spPr/>
      <dgm:t>
        <a:bodyPr/>
        <a:lstStyle/>
        <a:p>
          <a:r>
            <a:rPr lang="es-MX" sz="1400" dirty="0"/>
            <a:t>Salud</a:t>
          </a:r>
        </a:p>
      </dgm:t>
    </dgm:pt>
    <dgm:pt modelId="{47A588C7-0F8C-4777-B595-C3B2B5A6B982}" type="parTrans" cxnId="{3B10BF2E-C0A9-4C10-97FF-B23263E628A6}">
      <dgm:prSet custT="1"/>
      <dgm:spPr/>
      <dgm:t>
        <a:bodyPr/>
        <a:lstStyle/>
        <a:p>
          <a:endParaRPr lang="es-MX" sz="800"/>
        </a:p>
      </dgm:t>
    </dgm:pt>
    <dgm:pt modelId="{97EB3C37-FA04-4875-AE95-A1B2353BC15E}" type="sibTrans" cxnId="{3B10BF2E-C0A9-4C10-97FF-B23263E628A6}">
      <dgm:prSet/>
      <dgm:spPr/>
      <dgm:t>
        <a:bodyPr/>
        <a:lstStyle/>
        <a:p>
          <a:endParaRPr lang="es-MX" sz="2800"/>
        </a:p>
      </dgm:t>
    </dgm:pt>
    <dgm:pt modelId="{4EF2E1E7-864C-4B52-9A9C-7D5B35B4DF26}">
      <dgm:prSet phldrT="[Texto]" custT="1"/>
      <dgm:spPr/>
      <dgm:t>
        <a:bodyPr/>
        <a:lstStyle/>
        <a:p>
          <a:r>
            <a:rPr lang="es-MX" sz="1200" dirty="0"/>
            <a:t>Características</a:t>
          </a:r>
          <a:r>
            <a:rPr lang="es-MX" sz="1400" dirty="0"/>
            <a:t> físicas</a:t>
          </a:r>
        </a:p>
      </dgm:t>
    </dgm:pt>
    <dgm:pt modelId="{8510FD75-1839-4740-B9E4-194FBC09EBB1}" type="parTrans" cxnId="{D9010303-C446-41BB-A264-0300BA4D6915}">
      <dgm:prSet custT="1"/>
      <dgm:spPr/>
      <dgm:t>
        <a:bodyPr/>
        <a:lstStyle/>
        <a:p>
          <a:endParaRPr lang="es-MX" sz="800"/>
        </a:p>
      </dgm:t>
    </dgm:pt>
    <dgm:pt modelId="{2B010200-AEA3-47CA-9D6B-9D5585252BDE}" type="sibTrans" cxnId="{D9010303-C446-41BB-A264-0300BA4D6915}">
      <dgm:prSet/>
      <dgm:spPr/>
      <dgm:t>
        <a:bodyPr/>
        <a:lstStyle/>
        <a:p>
          <a:endParaRPr lang="es-MX" sz="2800"/>
        </a:p>
      </dgm:t>
    </dgm:pt>
    <dgm:pt modelId="{2DD05E62-BCB8-45D2-959B-D26146EF9499}">
      <dgm:prSet phldrT="[Texto]" custT="1"/>
      <dgm:spPr/>
      <dgm:t>
        <a:bodyPr/>
        <a:lstStyle/>
        <a:p>
          <a:r>
            <a:rPr lang="es-MX" sz="1200" dirty="0"/>
            <a:t>Características</a:t>
          </a:r>
          <a:r>
            <a:rPr lang="es-MX" sz="1400" dirty="0"/>
            <a:t> personales</a:t>
          </a:r>
        </a:p>
      </dgm:t>
    </dgm:pt>
    <dgm:pt modelId="{B44D4B96-0D62-407A-A674-FEA5B7984961}" type="parTrans" cxnId="{77C36175-34C9-4533-8C63-93926032A458}">
      <dgm:prSet custT="1"/>
      <dgm:spPr/>
      <dgm:t>
        <a:bodyPr/>
        <a:lstStyle/>
        <a:p>
          <a:endParaRPr lang="es-MX" sz="800"/>
        </a:p>
      </dgm:t>
    </dgm:pt>
    <dgm:pt modelId="{5DFDFB89-AAB1-4E83-B820-B6D396C26B3D}" type="sibTrans" cxnId="{77C36175-34C9-4533-8C63-93926032A458}">
      <dgm:prSet/>
      <dgm:spPr/>
      <dgm:t>
        <a:bodyPr/>
        <a:lstStyle/>
        <a:p>
          <a:endParaRPr lang="es-MX" sz="2800"/>
        </a:p>
      </dgm:t>
    </dgm:pt>
    <dgm:pt modelId="{076F6A2C-111D-4759-B2B3-8C1AE72EC845}" type="pres">
      <dgm:prSet presAssocID="{CBBB87E6-C2E1-4DF1-9948-06C5977DD4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CB19BC-F374-4715-9261-449E2F7386CF}" type="pres">
      <dgm:prSet presAssocID="{896E4FBC-B367-416D-A5BB-95C177A3A732}" presName="centerShape" presStyleLbl="node0" presStyleIdx="0" presStyleCnt="1" custScaleX="124553" custScaleY="121146"/>
      <dgm:spPr/>
    </dgm:pt>
    <dgm:pt modelId="{53B04E2E-6454-49FC-99AC-ECE5A880D4D7}" type="pres">
      <dgm:prSet presAssocID="{C53364D9-AB58-49A7-91A9-275FEE96F211}" presName="Name9" presStyleLbl="parChTrans1D2" presStyleIdx="0" presStyleCnt="9"/>
      <dgm:spPr/>
    </dgm:pt>
    <dgm:pt modelId="{B5C09A3C-1950-4B26-82FC-0AB56DA6EE88}" type="pres">
      <dgm:prSet presAssocID="{C53364D9-AB58-49A7-91A9-275FEE96F211}" presName="connTx" presStyleLbl="parChTrans1D2" presStyleIdx="0" presStyleCnt="9"/>
      <dgm:spPr/>
    </dgm:pt>
    <dgm:pt modelId="{BFE3EC8B-F80B-4DDC-8161-26C81AD02F31}" type="pres">
      <dgm:prSet presAssocID="{398E7395-B8C5-488E-80B4-01010B0E1F77}" presName="node" presStyleLbl="node1" presStyleIdx="0" presStyleCnt="9" custScaleX="113482" custScaleY="111012" custRadScaleRad="100203">
        <dgm:presLayoutVars>
          <dgm:bulletEnabled val="1"/>
        </dgm:presLayoutVars>
      </dgm:prSet>
      <dgm:spPr/>
    </dgm:pt>
    <dgm:pt modelId="{98D31115-9637-452C-8B0B-010C4CB0EDAE}" type="pres">
      <dgm:prSet presAssocID="{AF501F28-5E92-4752-8B9A-4AABD4313C43}" presName="Name9" presStyleLbl="parChTrans1D2" presStyleIdx="1" presStyleCnt="9"/>
      <dgm:spPr/>
    </dgm:pt>
    <dgm:pt modelId="{841FB5DB-BC56-44A0-8931-CB2A7DD8E8F2}" type="pres">
      <dgm:prSet presAssocID="{AF501F28-5E92-4752-8B9A-4AABD4313C43}" presName="connTx" presStyleLbl="parChTrans1D2" presStyleIdx="1" presStyleCnt="9"/>
      <dgm:spPr/>
    </dgm:pt>
    <dgm:pt modelId="{45210513-4109-4135-A5FA-AF5156F7A118}" type="pres">
      <dgm:prSet presAssocID="{DE194691-21F7-4B91-AF68-901B37705A1E}" presName="node" presStyleLbl="node1" presStyleIdx="1" presStyleCnt="9" custScaleX="113482" custScaleY="111012" custRadScaleRad="100156" custRadScaleInc="-373">
        <dgm:presLayoutVars>
          <dgm:bulletEnabled val="1"/>
        </dgm:presLayoutVars>
      </dgm:prSet>
      <dgm:spPr/>
    </dgm:pt>
    <dgm:pt modelId="{6215A6BE-8486-40A9-BBF1-9F5E2A9E36A3}" type="pres">
      <dgm:prSet presAssocID="{2C3F9CA1-FF6C-4EFF-83CB-5D2AA31A0D29}" presName="Name9" presStyleLbl="parChTrans1D2" presStyleIdx="2" presStyleCnt="9"/>
      <dgm:spPr/>
    </dgm:pt>
    <dgm:pt modelId="{5F230A4E-7366-47FB-8432-5096908D3446}" type="pres">
      <dgm:prSet presAssocID="{2C3F9CA1-FF6C-4EFF-83CB-5D2AA31A0D29}" presName="connTx" presStyleLbl="parChTrans1D2" presStyleIdx="2" presStyleCnt="9"/>
      <dgm:spPr/>
    </dgm:pt>
    <dgm:pt modelId="{E5BE03E8-BED2-4997-B075-75F5D37BB3F8}" type="pres">
      <dgm:prSet presAssocID="{065DE380-967D-4979-BF35-7ABB3D6021BE}" presName="node" presStyleLbl="node1" presStyleIdx="2" presStyleCnt="9" custScaleX="113482" custScaleY="111012" custRadScaleRad="100035" custRadScaleInc="-573">
        <dgm:presLayoutVars>
          <dgm:bulletEnabled val="1"/>
        </dgm:presLayoutVars>
      </dgm:prSet>
      <dgm:spPr/>
    </dgm:pt>
    <dgm:pt modelId="{3CCD57F9-60EB-4EA8-B918-37CA7B8DF8D6}" type="pres">
      <dgm:prSet presAssocID="{E6CC9E39-2D18-4B78-A669-9C902EE27A28}" presName="Name9" presStyleLbl="parChTrans1D2" presStyleIdx="3" presStyleCnt="9"/>
      <dgm:spPr/>
    </dgm:pt>
    <dgm:pt modelId="{540DD570-DF5C-4FFA-9468-8831953CBC4D}" type="pres">
      <dgm:prSet presAssocID="{E6CC9E39-2D18-4B78-A669-9C902EE27A28}" presName="connTx" presStyleLbl="parChTrans1D2" presStyleIdx="3" presStyleCnt="9"/>
      <dgm:spPr/>
    </dgm:pt>
    <dgm:pt modelId="{F9D6A1C4-8629-4A1F-B373-CD19A89B46AA}" type="pres">
      <dgm:prSet presAssocID="{FB107057-E6D7-4DAE-95FB-2D34CFF4279B}" presName="node" presStyleLbl="node1" presStyleIdx="3" presStyleCnt="9" custScaleX="113482" custScaleY="111012">
        <dgm:presLayoutVars>
          <dgm:bulletEnabled val="1"/>
        </dgm:presLayoutVars>
      </dgm:prSet>
      <dgm:spPr/>
    </dgm:pt>
    <dgm:pt modelId="{F721CBC5-2B0B-43D1-97C5-636BB0690642}" type="pres">
      <dgm:prSet presAssocID="{867D46EC-A17B-447A-B0A1-86A084A8D4DC}" presName="Name9" presStyleLbl="parChTrans1D2" presStyleIdx="4" presStyleCnt="9"/>
      <dgm:spPr/>
    </dgm:pt>
    <dgm:pt modelId="{A5CEE8C6-66AF-4807-985B-B249F539334E}" type="pres">
      <dgm:prSet presAssocID="{867D46EC-A17B-447A-B0A1-86A084A8D4DC}" presName="connTx" presStyleLbl="parChTrans1D2" presStyleIdx="4" presStyleCnt="9"/>
      <dgm:spPr/>
    </dgm:pt>
    <dgm:pt modelId="{6D22D334-8865-47FA-9368-E627B7A42548}" type="pres">
      <dgm:prSet presAssocID="{B8A738BB-0CA9-498A-B9F6-031CD4355FDE}" presName="node" presStyleLbl="node1" presStyleIdx="4" presStyleCnt="9" custScaleX="113482" custScaleY="111012" custRadScaleRad="99809" custRadScaleInc="-199">
        <dgm:presLayoutVars>
          <dgm:bulletEnabled val="1"/>
        </dgm:presLayoutVars>
      </dgm:prSet>
      <dgm:spPr/>
    </dgm:pt>
    <dgm:pt modelId="{3B972118-0E7F-4734-9B2E-8F4FDFB3CE8E}" type="pres">
      <dgm:prSet presAssocID="{E3B25256-46C7-400B-9686-AA5368285345}" presName="Name9" presStyleLbl="parChTrans1D2" presStyleIdx="5" presStyleCnt="9"/>
      <dgm:spPr/>
    </dgm:pt>
    <dgm:pt modelId="{F50F0172-A058-4797-8AF5-E0FB46A8EF06}" type="pres">
      <dgm:prSet presAssocID="{E3B25256-46C7-400B-9686-AA5368285345}" presName="connTx" presStyleLbl="parChTrans1D2" presStyleIdx="5" presStyleCnt="9"/>
      <dgm:spPr/>
    </dgm:pt>
    <dgm:pt modelId="{9B2D4DA4-C83B-4723-9902-10FD72C75899}" type="pres">
      <dgm:prSet presAssocID="{3ACFCD4A-AFE6-4487-BF2B-571C0B083FA6}" presName="node" presStyleLbl="node1" presStyleIdx="5" presStyleCnt="9" custScaleX="113482" custScaleY="111012" custRadScaleRad="99809" custRadScaleInc="199">
        <dgm:presLayoutVars>
          <dgm:bulletEnabled val="1"/>
        </dgm:presLayoutVars>
      </dgm:prSet>
      <dgm:spPr/>
    </dgm:pt>
    <dgm:pt modelId="{BD3CDFCD-EDB3-44D5-8F99-59E96424D4C8}" type="pres">
      <dgm:prSet presAssocID="{47A588C7-0F8C-4777-B595-C3B2B5A6B982}" presName="Name9" presStyleLbl="parChTrans1D2" presStyleIdx="6" presStyleCnt="9"/>
      <dgm:spPr/>
    </dgm:pt>
    <dgm:pt modelId="{C35CA09A-B94B-48B4-9200-AD80B817E5CF}" type="pres">
      <dgm:prSet presAssocID="{47A588C7-0F8C-4777-B595-C3B2B5A6B982}" presName="connTx" presStyleLbl="parChTrans1D2" presStyleIdx="6" presStyleCnt="9"/>
      <dgm:spPr/>
    </dgm:pt>
    <dgm:pt modelId="{86FAEAF8-D57D-4D64-9C87-2F01C9F8AA2D}" type="pres">
      <dgm:prSet presAssocID="{9F5F7F16-A10F-4586-AAB6-940261D916A3}" presName="node" presStyleLbl="node1" presStyleIdx="6" presStyleCnt="9" custScaleX="113482" custScaleY="111012" custRadScaleRad="99899" custRadScaleInc="504">
        <dgm:presLayoutVars>
          <dgm:bulletEnabled val="1"/>
        </dgm:presLayoutVars>
      </dgm:prSet>
      <dgm:spPr/>
    </dgm:pt>
    <dgm:pt modelId="{B99774D8-FF30-40EA-BCC1-01F6F0AE2809}" type="pres">
      <dgm:prSet presAssocID="{8510FD75-1839-4740-B9E4-194FBC09EBB1}" presName="Name9" presStyleLbl="parChTrans1D2" presStyleIdx="7" presStyleCnt="9"/>
      <dgm:spPr/>
    </dgm:pt>
    <dgm:pt modelId="{B861AE77-A40E-4745-953F-B78B1AAA6526}" type="pres">
      <dgm:prSet presAssocID="{8510FD75-1839-4740-B9E4-194FBC09EBB1}" presName="connTx" presStyleLbl="parChTrans1D2" presStyleIdx="7" presStyleCnt="9"/>
      <dgm:spPr/>
    </dgm:pt>
    <dgm:pt modelId="{B78E697E-5757-4B29-B468-1CA85D9E50B6}" type="pres">
      <dgm:prSet presAssocID="{4EF2E1E7-864C-4B52-9A9C-7D5B35B4DF26}" presName="node" presStyleLbl="node1" presStyleIdx="7" presStyleCnt="9" custScaleX="113482" custScaleY="111012" custRadScaleRad="100035" custRadScaleInc="573">
        <dgm:presLayoutVars>
          <dgm:bulletEnabled val="1"/>
        </dgm:presLayoutVars>
      </dgm:prSet>
      <dgm:spPr/>
    </dgm:pt>
    <dgm:pt modelId="{42FB7424-B791-481A-A1FE-A22848661D21}" type="pres">
      <dgm:prSet presAssocID="{B44D4B96-0D62-407A-A674-FEA5B7984961}" presName="Name9" presStyleLbl="parChTrans1D2" presStyleIdx="8" presStyleCnt="9"/>
      <dgm:spPr/>
    </dgm:pt>
    <dgm:pt modelId="{F71B093E-CCE4-4200-BC2F-95C2152FB168}" type="pres">
      <dgm:prSet presAssocID="{B44D4B96-0D62-407A-A674-FEA5B7984961}" presName="connTx" presStyleLbl="parChTrans1D2" presStyleIdx="8" presStyleCnt="9"/>
      <dgm:spPr/>
    </dgm:pt>
    <dgm:pt modelId="{377E7D93-5C6C-49F5-B86A-53A6CC4D4D47}" type="pres">
      <dgm:prSet presAssocID="{2DD05E62-BCB8-45D2-959B-D26146EF9499}" presName="node" presStyleLbl="node1" presStyleIdx="8" presStyleCnt="9" custScaleX="113482" custScaleY="111012" custRadScaleRad="100156" custRadScaleInc="373">
        <dgm:presLayoutVars>
          <dgm:bulletEnabled val="1"/>
        </dgm:presLayoutVars>
      </dgm:prSet>
      <dgm:spPr/>
    </dgm:pt>
  </dgm:ptLst>
  <dgm:cxnLst>
    <dgm:cxn modelId="{C4007A01-38C1-401D-BFDE-A5A9D3F4A276}" srcId="{896E4FBC-B367-416D-A5BB-95C177A3A732}" destId="{FB107057-E6D7-4DAE-95FB-2D34CFF4279B}" srcOrd="3" destOrd="0" parTransId="{E6CC9E39-2D18-4B78-A669-9C902EE27A28}" sibTransId="{5D491234-391E-4CBB-B201-3C4227008E57}"/>
    <dgm:cxn modelId="{D9010303-C446-41BB-A264-0300BA4D6915}" srcId="{896E4FBC-B367-416D-A5BB-95C177A3A732}" destId="{4EF2E1E7-864C-4B52-9A9C-7D5B35B4DF26}" srcOrd="7" destOrd="0" parTransId="{8510FD75-1839-4740-B9E4-194FBC09EBB1}" sibTransId="{2B010200-AEA3-47CA-9D6B-9D5585252BDE}"/>
    <dgm:cxn modelId="{FED23E05-3B60-4E92-9FE6-5253B23C2252}" type="presOf" srcId="{2C3F9CA1-FF6C-4EFF-83CB-5D2AA31A0D29}" destId="{5F230A4E-7366-47FB-8432-5096908D3446}" srcOrd="1" destOrd="0" presId="urn:microsoft.com/office/officeart/2005/8/layout/radial1"/>
    <dgm:cxn modelId="{37C14807-11D3-4C52-B14D-FB381C286095}" type="presOf" srcId="{B8A738BB-0CA9-498A-B9F6-031CD4355FDE}" destId="{6D22D334-8865-47FA-9368-E627B7A42548}" srcOrd="0" destOrd="0" presId="urn:microsoft.com/office/officeart/2005/8/layout/radial1"/>
    <dgm:cxn modelId="{D3B9051B-45EF-43C8-B386-73F8D3C8CFE8}" srcId="{CBBB87E6-C2E1-4DF1-9948-06C5977DD456}" destId="{896E4FBC-B367-416D-A5BB-95C177A3A732}" srcOrd="0" destOrd="0" parTransId="{465E7047-92B9-46BB-95BA-2718F081344C}" sibTransId="{42B2D64C-E703-4362-B45E-0AA0EAAB4654}"/>
    <dgm:cxn modelId="{662C3824-0D5B-46CD-B6A3-C63809C1D511}" srcId="{896E4FBC-B367-416D-A5BB-95C177A3A732}" destId="{398E7395-B8C5-488E-80B4-01010B0E1F77}" srcOrd="0" destOrd="0" parTransId="{C53364D9-AB58-49A7-91A9-275FEE96F211}" sibTransId="{FFB0A331-FB33-4946-B0B3-E8F1DE7F454E}"/>
    <dgm:cxn modelId="{AD691727-9C53-4F9C-837E-F6965E79B7CE}" type="presOf" srcId="{2C3F9CA1-FF6C-4EFF-83CB-5D2AA31A0D29}" destId="{6215A6BE-8486-40A9-BBF1-9F5E2A9E36A3}" srcOrd="0" destOrd="0" presId="urn:microsoft.com/office/officeart/2005/8/layout/radial1"/>
    <dgm:cxn modelId="{3B10BF2E-C0A9-4C10-97FF-B23263E628A6}" srcId="{896E4FBC-B367-416D-A5BB-95C177A3A732}" destId="{9F5F7F16-A10F-4586-AAB6-940261D916A3}" srcOrd="6" destOrd="0" parTransId="{47A588C7-0F8C-4777-B595-C3B2B5A6B982}" sibTransId="{97EB3C37-FA04-4875-AE95-A1B2353BC15E}"/>
    <dgm:cxn modelId="{73BA4339-43D8-4D7D-A371-6A7CD96704E7}" type="presOf" srcId="{47A588C7-0F8C-4777-B595-C3B2B5A6B982}" destId="{BD3CDFCD-EDB3-44D5-8F99-59E96424D4C8}" srcOrd="0" destOrd="0" presId="urn:microsoft.com/office/officeart/2005/8/layout/radial1"/>
    <dgm:cxn modelId="{CC6F1E3C-0AE8-48FA-B128-282DEEF0CE04}" type="presOf" srcId="{8510FD75-1839-4740-B9E4-194FBC09EBB1}" destId="{B99774D8-FF30-40EA-BCC1-01F6F0AE2809}" srcOrd="0" destOrd="0" presId="urn:microsoft.com/office/officeart/2005/8/layout/radial1"/>
    <dgm:cxn modelId="{4A3DF13C-026E-4E62-BF9F-701D6860DCC7}" type="presOf" srcId="{9F5F7F16-A10F-4586-AAB6-940261D916A3}" destId="{86FAEAF8-D57D-4D64-9C87-2F01C9F8AA2D}" srcOrd="0" destOrd="0" presId="urn:microsoft.com/office/officeart/2005/8/layout/radial1"/>
    <dgm:cxn modelId="{B637FB62-8FFF-4767-A62C-EF9D70E546E8}" srcId="{896E4FBC-B367-416D-A5BB-95C177A3A732}" destId="{DE194691-21F7-4B91-AF68-901B37705A1E}" srcOrd="1" destOrd="0" parTransId="{AF501F28-5E92-4752-8B9A-4AABD4313C43}" sibTransId="{FA83E768-A786-4F1B-9857-2CA028C5E3FB}"/>
    <dgm:cxn modelId="{52538745-AD3E-4804-8E03-9A5539C7A2B4}" type="presOf" srcId="{DE194691-21F7-4B91-AF68-901B37705A1E}" destId="{45210513-4109-4135-A5FA-AF5156F7A118}" srcOrd="0" destOrd="0" presId="urn:microsoft.com/office/officeart/2005/8/layout/radial1"/>
    <dgm:cxn modelId="{27A33F66-AAF6-4C57-92BD-0956B8B8328D}" type="presOf" srcId="{E6CC9E39-2D18-4B78-A669-9C902EE27A28}" destId="{540DD570-DF5C-4FFA-9468-8831953CBC4D}" srcOrd="1" destOrd="0" presId="urn:microsoft.com/office/officeart/2005/8/layout/radial1"/>
    <dgm:cxn modelId="{8A86EB66-E813-479C-AEA6-02D06D9ADCDD}" srcId="{896E4FBC-B367-416D-A5BB-95C177A3A732}" destId="{3ACFCD4A-AFE6-4487-BF2B-571C0B083FA6}" srcOrd="5" destOrd="0" parTransId="{E3B25256-46C7-400B-9686-AA5368285345}" sibTransId="{DB7926D8-70D1-4ECA-A865-4D8AE9545946}"/>
    <dgm:cxn modelId="{10BF9168-EF1D-46A9-9E84-95391B7621E9}" type="presOf" srcId="{C53364D9-AB58-49A7-91A9-275FEE96F211}" destId="{B5C09A3C-1950-4B26-82FC-0AB56DA6EE88}" srcOrd="1" destOrd="0" presId="urn:microsoft.com/office/officeart/2005/8/layout/radial1"/>
    <dgm:cxn modelId="{6331304D-49E2-4425-9CC5-18115E389F25}" type="presOf" srcId="{4EF2E1E7-864C-4B52-9A9C-7D5B35B4DF26}" destId="{B78E697E-5757-4B29-B468-1CA85D9E50B6}" srcOrd="0" destOrd="0" presId="urn:microsoft.com/office/officeart/2005/8/layout/radial1"/>
    <dgm:cxn modelId="{9023766E-3C0B-41DA-94DA-D6ED14B11D10}" type="presOf" srcId="{E3B25256-46C7-400B-9686-AA5368285345}" destId="{F50F0172-A058-4797-8AF5-E0FB46A8EF06}" srcOrd="1" destOrd="0" presId="urn:microsoft.com/office/officeart/2005/8/layout/radial1"/>
    <dgm:cxn modelId="{DA011871-BE14-40BB-BB77-809BB2B99C45}" type="presOf" srcId="{065DE380-967D-4979-BF35-7ABB3D6021BE}" destId="{E5BE03E8-BED2-4997-B075-75F5D37BB3F8}" srcOrd="0" destOrd="0" presId="urn:microsoft.com/office/officeart/2005/8/layout/radial1"/>
    <dgm:cxn modelId="{031EA053-A344-4185-A829-1E8A9E4B80E8}" type="presOf" srcId="{B44D4B96-0D62-407A-A674-FEA5B7984961}" destId="{42FB7424-B791-481A-A1FE-A22848661D21}" srcOrd="0" destOrd="0" presId="urn:microsoft.com/office/officeart/2005/8/layout/radial1"/>
    <dgm:cxn modelId="{77C36175-34C9-4533-8C63-93926032A458}" srcId="{896E4FBC-B367-416D-A5BB-95C177A3A732}" destId="{2DD05E62-BCB8-45D2-959B-D26146EF9499}" srcOrd="8" destOrd="0" parTransId="{B44D4B96-0D62-407A-A674-FEA5B7984961}" sibTransId="{5DFDFB89-AAB1-4E83-B820-B6D396C26B3D}"/>
    <dgm:cxn modelId="{E6017A89-1F32-43B4-8F5C-17F4CF6C9591}" type="presOf" srcId="{AF501F28-5E92-4752-8B9A-4AABD4313C43}" destId="{841FB5DB-BC56-44A0-8931-CB2A7DD8E8F2}" srcOrd="1" destOrd="0" presId="urn:microsoft.com/office/officeart/2005/8/layout/radial1"/>
    <dgm:cxn modelId="{C8CF6E91-21DA-4040-9EEB-DD5635A73ADC}" type="presOf" srcId="{867D46EC-A17B-447A-B0A1-86A084A8D4DC}" destId="{F721CBC5-2B0B-43D1-97C5-636BB0690642}" srcOrd="0" destOrd="0" presId="urn:microsoft.com/office/officeart/2005/8/layout/radial1"/>
    <dgm:cxn modelId="{C26E8597-F01B-499D-93CA-4C2E465BF1DC}" type="presOf" srcId="{E3B25256-46C7-400B-9686-AA5368285345}" destId="{3B972118-0E7F-4734-9B2E-8F4FDFB3CE8E}" srcOrd="0" destOrd="0" presId="urn:microsoft.com/office/officeart/2005/8/layout/radial1"/>
    <dgm:cxn modelId="{15B79B9B-1A7A-4E52-BDDA-3210247B8B75}" srcId="{896E4FBC-B367-416D-A5BB-95C177A3A732}" destId="{B8A738BB-0CA9-498A-B9F6-031CD4355FDE}" srcOrd="4" destOrd="0" parTransId="{867D46EC-A17B-447A-B0A1-86A084A8D4DC}" sibTransId="{3635A967-7453-4D4D-BF77-30CF4D2BF07F}"/>
    <dgm:cxn modelId="{775216A1-8E51-4507-8FB1-2C16149A7571}" type="presOf" srcId="{867D46EC-A17B-447A-B0A1-86A084A8D4DC}" destId="{A5CEE8C6-66AF-4807-985B-B249F539334E}" srcOrd="1" destOrd="0" presId="urn:microsoft.com/office/officeart/2005/8/layout/radial1"/>
    <dgm:cxn modelId="{CE4262A8-2D5D-4FB6-8180-20311EBB5D2C}" type="presOf" srcId="{B44D4B96-0D62-407A-A674-FEA5B7984961}" destId="{F71B093E-CCE4-4200-BC2F-95C2152FB168}" srcOrd="1" destOrd="0" presId="urn:microsoft.com/office/officeart/2005/8/layout/radial1"/>
    <dgm:cxn modelId="{8DA768AF-1610-462B-94B4-D6CE4B8058E0}" type="presOf" srcId="{FB107057-E6D7-4DAE-95FB-2D34CFF4279B}" destId="{F9D6A1C4-8629-4A1F-B373-CD19A89B46AA}" srcOrd="0" destOrd="0" presId="urn:microsoft.com/office/officeart/2005/8/layout/radial1"/>
    <dgm:cxn modelId="{F2A05BCE-7A0E-4A73-B9B6-08E83550CC11}" type="presOf" srcId="{C53364D9-AB58-49A7-91A9-275FEE96F211}" destId="{53B04E2E-6454-49FC-99AC-ECE5A880D4D7}" srcOrd="0" destOrd="0" presId="urn:microsoft.com/office/officeart/2005/8/layout/radial1"/>
    <dgm:cxn modelId="{D0A145D1-61AD-4374-89BF-1496036BBF96}" srcId="{896E4FBC-B367-416D-A5BB-95C177A3A732}" destId="{065DE380-967D-4979-BF35-7ABB3D6021BE}" srcOrd="2" destOrd="0" parTransId="{2C3F9CA1-FF6C-4EFF-83CB-5D2AA31A0D29}" sibTransId="{27E7820C-6E79-44D6-88ED-CE8A9B2A71F3}"/>
    <dgm:cxn modelId="{FBCF69D2-18C3-480E-8F66-3D562BA204C1}" type="presOf" srcId="{E6CC9E39-2D18-4B78-A669-9C902EE27A28}" destId="{3CCD57F9-60EB-4EA8-B918-37CA7B8DF8D6}" srcOrd="0" destOrd="0" presId="urn:microsoft.com/office/officeart/2005/8/layout/radial1"/>
    <dgm:cxn modelId="{D545FED3-1F7A-4925-A7F9-F53340BC37A2}" type="presOf" srcId="{47A588C7-0F8C-4777-B595-C3B2B5A6B982}" destId="{C35CA09A-B94B-48B4-9200-AD80B817E5CF}" srcOrd="1" destOrd="0" presId="urn:microsoft.com/office/officeart/2005/8/layout/radial1"/>
    <dgm:cxn modelId="{6D69CFDB-7EAA-4153-A8CD-67E5E2794534}" type="presOf" srcId="{2DD05E62-BCB8-45D2-959B-D26146EF9499}" destId="{377E7D93-5C6C-49F5-B86A-53A6CC4D4D47}" srcOrd="0" destOrd="0" presId="urn:microsoft.com/office/officeart/2005/8/layout/radial1"/>
    <dgm:cxn modelId="{25B6E9E4-CE63-4FA0-83BE-5EC2B7919BC3}" type="presOf" srcId="{896E4FBC-B367-416D-A5BB-95C177A3A732}" destId="{9DCB19BC-F374-4715-9261-449E2F7386CF}" srcOrd="0" destOrd="0" presId="urn:microsoft.com/office/officeart/2005/8/layout/radial1"/>
    <dgm:cxn modelId="{D11B5DE7-5C44-4801-ADC5-6B7C177E3B73}" type="presOf" srcId="{CBBB87E6-C2E1-4DF1-9948-06C5977DD456}" destId="{076F6A2C-111D-4759-B2B3-8C1AE72EC845}" srcOrd="0" destOrd="0" presId="urn:microsoft.com/office/officeart/2005/8/layout/radial1"/>
    <dgm:cxn modelId="{517B40EA-7EC3-439C-B7E4-C53641EE714F}" type="presOf" srcId="{398E7395-B8C5-488E-80B4-01010B0E1F77}" destId="{BFE3EC8B-F80B-4DDC-8161-26C81AD02F31}" srcOrd="0" destOrd="0" presId="urn:microsoft.com/office/officeart/2005/8/layout/radial1"/>
    <dgm:cxn modelId="{4B63C9F3-B06C-4C97-8524-0F120BE13167}" type="presOf" srcId="{AF501F28-5E92-4752-8B9A-4AABD4313C43}" destId="{98D31115-9637-452C-8B0B-010C4CB0EDAE}" srcOrd="0" destOrd="0" presId="urn:microsoft.com/office/officeart/2005/8/layout/radial1"/>
    <dgm:cxn modelId="{F457E6FD-71DD-4A08-8779-50CA9EADCDF7}" type="presOf" srcId="{8510FD75-1839-4740-B9E4-194FBC09EBB1}" destId="{B861AE77-A40E-4745-953F-B78B1AAA6526}" srcOrd="1" destOrd="0" presId="urn:microsoft.com/office/officeart/2005/8/layout/radial1"/>
    <dgm:cxn modelId="{B77A5FFF-998C-46B2-A3C5-BEBCF7AB457E}" type="presOf" srcId="{3ACFCD4A-AFE6-4487-BF2B-571C0B083FA6}" destId="{9B2D4DA4-C83B-4723-9902-10FD72C75899}" srcOrd="0" destOrd="0" presId="urn:microsoft.com/office/officeart/2005/8/layout/radial1"/>
    <dgm:cxn modelId="{E981C980-97C8-4D3F-A3EC-60B70D8CADFD}" type="presParOf" srcId="{076F6A2C-111D-4759-B2B3-8C1AE72EC845}" destId="{9DCB19BC-F374-4715-9261-449E2F7386CF}" srcOrd="0" destOrd="0" presId="urn:microsoft.com/office/officeart/2005/8/layout/radial1"/>
    <dgm:cxn modelId="{FCE7A333-7CD8-4508-A9A8-E8D14282DD84}" type="presParOf" srcId="{076F6A2C-111D-4759-B2B3-8C1AE72EC845}" destId="{53B04E2E-6454-49FC-99AC-ECE5A880D4D7}" srcOrd="1" destOrd="0" presId="urn:microsoft.com/office/officeart/2005/8/layout/radial1"/>
    <dgm:cxn modelId="{545521F6-41CB-443E-AD96-64574E71AA71}" type="presParOf" srcId="{53B04E2E-6454-49FC-99AC-ECE5A880D4D7}" destId="{B5C09A3C-1950-4B26-82FC-0AB56DA6EE88}" srcOrd="0" destOrd="0" presId="urn:microsoft.com/office/officeart/2005/8/layout/radial1"/>
    <dgm:cxn modelId="{4DA70B07-9B94-44A6-96A0-AB1CC8D9EB81}" type="presParOf" srcId="{076F6A2C-111D-4759-B2B3-8C1AE72EC845}" destId="{BFE3EC8B-F80B-4DDC-8161-26C81AD02F31}" srcOrd="2" destOrd="0" presId="urn:microsoft.com/office/officeart/2005/8/layout/radial1"/>
    <dgm:cxn modelId="{AEE31A70-5573-43CD-8B38-5F098B76C0F3}" type="presParOf" srcId="{076F6A2C-111D-4759-B2B3-8C1AE72EC845}" destId="{98D31115-9637-452C-8B0B-010C4CB0EDAE}" srcOrd="3" destOrd="0" presId="urn:microsoft.com/office/officeart/2005/8/layout/radial1"/>
    <dgm:cxn modelId="{17DE6B07-DDCC-47DE-993B-191C7B804E1F}" type="presParOf" srcId="{98D31115-9637-452C-8B0B-010C4CB0EDAE}" destId="{841FB5DB-BC56-44A0-8931-CB2A7DD8E8F2}" srcOrd="0" destOrd="0" presId="urn:microsoft.com/office/officeart/2005/8/layout/radial1"/>
    <dgm:cxn modelId="{AE8EEBA8-64A2-465C-92CF-286C93439BAA}" type="presParOf" srcId="{076F6A2C-111D-4759-B2B3-8C1AE72EC845}" destId="{45210513-4109-4135-A5FA-AF5156F7A118}" srcOrd="4" destOrd="0" presId="urn:microsoft.com/office/officeart/2005/8/layout/radial1"/>
    <dgm:cxn modelId="{0176D000-EAC7-4FDA-BBA5-1E92EFA65312}" type="presParOf" srcId="{076F6A2C-111D-4759-B2B3-8C1AE72EC845}" destId="{6215A6BE-8486-40A9-BBF1-9F5E2A9E36A3}" srcOrd="5" destOrd="0" presId="urn:microsoft.com/office/officeart/2005/8/layout/radial1"/>
    <dgm:cxn modelId="{F6F24238-2BE7-439C-89BE-FF9D23965764}" type="presParOf" srcId="{6215A6BE-8486-40A9-BBF1-9F5E2A9E36A3}" destId="{5F230A4E-7366-47FB-8432-5096908D3446}" srcOrd="0" destOrd="0" presId="urn:microsoft.com/office/officeart/2005/8/layout/radial1"/>
    <dgm:cxn modelId="{1E84D81B-064C-4299-B38F-118581CFE5ED}" type="presParOf" srcId="{076F6A2C-111D-4759-B2B3-8C1AE72EC845}" destId="{E5BE03E8-BED2-4997-B075-75F5D37BB3F8}" srcOrd="6" destOrd="0" presId="urn:microsoft.com/office/officeart/2005/8/layout/radial1"/>
    <dgm:cxn modelId="{0AC45FFF-9423-4E21-B606-A12DB656ADEE}" type="presParOf" srcId="{076F6A2C-111D-4759-B2B3-8C1AE72EC845}" destId="{3CCD57F9-60EB-4EA8-B918-37CA7B8DF8D6}" srcOrd="7" destOrd="0" presId="urn:microsoft.com/office/officeart/2005/8/layout/radial1"/>
    <dgm:cxn modelId="{52BFA4AE-1C15-4587-A1C8-B96070E00ECB}" type="presParOf" srcId="{3CCD57F9-60EB-4EA8-B918-37CA7B8DF8D6}" destId="{540DD570-DF5C-4FFA-9468-8831953CBC4D}" srcOrd="0" destOrd="0" presId="urn:microsoft.com/office/officeart/2005/8/layout/radial1"/>
    <dgm:cxn modelId="{0542399F-5BD6-4ABB-8283-4F423FBF2E38}" type="presParOf" srcId="{076F6A2C-111D-4759-B2B3-8C1AE72EC845}" destId="{F9D6A1C4-8629-4A1F-B373-CD19A89B46AA}" srcOrd="8" destOrd="0" presId="urn:microsoft.com/office/officeart/2005/8/layout/radial1"/>
    <dgm:cxn modelId="{7B7EBDAC-C6FE-4FD9-9052-4D214BB0AEC0}" type="presParOf" srcId="{076F6A2C-111D-4759-B2B3-8C1AE72EC845}" destId="{F721CBC5-2B0B-43D1-97C5-636BB0690642}" srcOrd="9" destOrd="0" presId="urn:microsoft.com/office/officeart/2005/8/layout/radial1"/>
    <dgm:cxn modelId="{E9FCFB3E-2857-4257-9657-87F62B3B1656}" type="presParOf" srcId="{F721CBC5-2B0B-43D1-97C5-636BB0690642}" destId="{A5CEE8C6-66AF-4807-985B-B249F539334E}" srcOrd="0" destOrd="0" presId="urn:microsoft.com/office/officeart/2005/8/layout/radial1"/>
    <dgm:cxn modelId="{1C606619-A9C3-4B46-B7B1-87AD7777683B}" type="presParOf" srcId="{076F6A2C-111D-4759-B2B3-8C1AE72EC845}" destId="{6D22D334-8865-47FA-9368-E627B7A42548}" srcOrd="10" destOrd="0" presId="urn:microsoft.com/office/officeart/2005/8/layout/radial1"/>
    <dgm:cxn modelId="{FDBA5D93-E70F-45F6-8A2B-020A8F01D23C}" type="presParOf" srcId="{076F6A2C-111D-4759-B2B3-8C1AE72EC845}" destId="{3B972118-0E7F-4734-9B2E-8F4FDFB3CE8E}" srcOrd="11" destOrd="0" presId="urn:microsoft.com/office/officeart/2005/8/layout/radial1"/>
    <dgm:cxn modelId="{F9672579-A872-48AE-B98F-8BAFFB26E061}" type="presParOf" srcId="{3B972118-0E7F-4734-9B2E-8F4FDFB3CE8E}" destId="{F50F0172-A058-4797-8AF5-E0FB46A8EF06}" srcOrd="0" destOrd="0" presId="urn:microsoft.com/office/officeart/2005/8/layout/radial1"/>
    <dgm:cxn modelId="{ADAE4213-4E3C-4D26-ABA6-18960FA55EF5}" type="presParOf" srcId="{076F6A2C-111D-4759-B2B3-8C1AE72EC845}" destId="{9B2D4DA4-C83B-4723-9902-10FD72C75899}" srcOrd="12" destOrd="0" presId="urn:microsoft.com/office/officeart/2005/8/layout/radial1"/>
    <dgm:cxn modelId="{0A0FFC5E-B77C-4EFE-A086-10B56B20AF03}" type="presParOf" srcId="{076F6A2C-111D-4759-B2B3-8C1AE72EC845}" destId="{BD3CDFCD-EDB3-44D5-8F99-59E96424D4C8}" srcOrd="13" destOrd="0" presId="urn:microsoft.com/office/officeart/2005/8/layout/radial1"/>
    <dgm:cxn modelId="{C1D68A9E-D4B0-4C43-9567-180CD43FA212}" type="presParOf" srcId="{BD3CDFCD-EDB3-44D5-8F99-59E96424D4C8}" destId="{C35CA09A-B94B-48B4-9200-AD80B817E5CF}" srcOrd="0" destOrd="0" presId="urn:microsoft.com/office/officeart/2005/8/layout/radial1"/>
    <dgm:cxn modelId="{555FEC34-8C2D-4887-82B7-88283EB7ECA7}" type="presParOf" srcId="{076F6A2C-111D-4759-B2B3-8C1AE72EC845}" destId="{86FAEAF8-D57D-4D64-9C87-2F01C9F8AA2D}" srcOrd="14" destOrd="0" presId="urn:microsoft.com/office/officeart/2005/8/layout/radial1"/>
    <dgm:cxn modelId="{2B5B6193-6EAF-4EE7-8B51-266EB51971EC}" type="presParOf" srcId="{076F6A2C-111D-4759-B2B3-8C1AE72EC845}" destId="{B99774D8-FF30-40EA-BCC1-01F6F0AE2809}" srcOrd="15" destOrd="0" presId="urn:microsoft.com/office/officeart/2005/8/layout/radial1"/>
    <dgm:cxn modelId="{8E8DA0D7-DC5F-4ED2-9875-538563228D45}" type="presParOf" srcId="{B99774D8-FF30-40EA-BCC1-01F6F0AE2809}" destId="{B861AE77-A40E-4745-953F-B78B1AAA6526}" srcOrd="0" destOrd="0" presId="urn:microsoft.com/office/officeart/2005/8/layout/radial1"/>
    <dgm:cxn modelId="{B5EE792B-C2DC-48BC-8504-05FF4BEB2D2F}" type="presParOf" srcId="{076F6A2C-111D-4759-B2B3-8C1AE72EC845}" destId="{B78E697E-5757-4B29-B468-1CA85D9E50B6}" srcOrd="16" destOrd="0" presId="urn:microsoft.com/office/officeart/2005/8/layout/radial1"/>
    <dgm:cxn modelId="{1A1D9A14-320A-48D6-BFBD-E14EF9064D38}" type="presParOf" srcId="{076F6A2C-111D-4759-B2B3-8C1AE72EC845}" destId="{42FB7424-B791-481A-A1FE-A22848661D21}" srcOrd="17" destOrd="0" presId="urn:microsoft.com/office/officeart/2005/8/layout/radial1"/>
    <dgm:cxn modelId="{DB000B66-6107-4803-A3A3-E68C1FD49AEE}" type="presParOf" srcId="{42FB7424-B791-481A-A1FE-A22848661D21}" destId="{F71B093E-CCE4-4200-BC2F-95C2152FB168}" srcOrd="0" destOrd="0" presId="urn:microsoft.com/office/officeart/2005/8/layout/radial1"/>
    <dgm:cxn modelId="{E08D6406-8531-4FCD-A331-DC5EAADD4C50}" type="presParOf" srcId="{076F6A2C-111D-4759-B2B3-8C1AE72EC845}" destId="{377E7D93-5C6C-49F5-B86A-53A6CC4D4D4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A6F06-8C8A-4B93-89AB-7864CE7F5D4A}" type="doc">
      <dgm:prSet loTypeId="urn:microsoft.com/office/officeart/2005/8/layout/hierarchy6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321A7AE-3B53-437C-8B25-7A5B0DBFA06F}">
      <dgm:prSet phldrT="[Texto]" custT="1"/>
      <dgm:spPr/>
      <dgm:t>
        <a:bodyPr/>
        <a:lstStyle/>
        <a:p>
          <a:r>
            <a:rPr lang="es-MX" sz="4000" dirty="0">
              <a:latin typeface="Palatino Linotype" panose="02040502050505030304" pitchFamily="18" charset="0"/>
            </a:rPr>
            <a:t>Principio de Información</a:t>
          </a:r>
        </a:p>
      </dgm:t>
    </dgm:pt>
    <dgm:pt modelId="{73659C3A-9AC8-48DD-A6A3-0B6A62ECBAE9}" type="parTrans" cxnId="{0370EA92-DA81-4A6A-9055-E94FD64D430B}">
      <dgm:prSet/>
      <dgm:spPr/>
      <dgm:t>
        <a:bodyPr/>
        <a:lstStyle/>
        <a:p>
          <a:endParaRPr lang="es-MX" sz="1200">
            <a:latin typeface="Commissioner" panose="020B0604020202020204" charset="0"/>
          </a:endParaRPr>
        </a:p>
      </dgm:t>
    </dgm:pt>
    <dgm:pt modelId="{F2346A99-46ED-4E59-A90C-CA2329FC137D}" type="sibTrans" cxnId="{0370EA92-DA81-4A6A-9055-E94FD64D430B}">
      <dgm:prSet/>
      <dgm:spPr/>
      <dgm:t>
        <a:bodyPr/>
        <a:lstStyle/>
        <a:p>
          <a:endParaRPr lang="es-MX" sz="1200">
            <a:latin typeface="Commissioner" panose="020B0604020202020204" charset="0"/>
          </a:endParaRPr>
        </a:p>
      </dgm:t>
    </dgm:pt>
    <dgm:pt modelId="{35647C08-BCEE-41A5-8662-773DA34CA1A2}">
      <dgm:prSet phldrT="[Texto]" custT="1"/>
      <dgm:spPr/>
      <dgm:t>
        <a:bodyPr/>
        <a:lstStyle/>
        <a:p>
          <a:r>
            <a:rPr lang="es-MX" sz="1800" dirty="0">
              <a:latin typeface="Palatino Linotype" panose="02040502050505030304" pitchFamily="18" charset="0"/>
            </a:rPr>
            <a:t>Integral</a:t>
          </a:r>
          <a:br>
            <a:rPr lang="es-MX" sz="1800" dirty="0">
              <a:latin typeface="Palatino Linotype" panose="02040502050505030304" pitchFamily="18" charset="0"/>
            </a:rPr>
          </a:br>
          <a:r>
            <a:rPr lang="es-MX" sz="1800" dirty="0">
              <a:latin typeface="Palatino Linotype" panose="02040502050505030304" pitchFamily="18" charset="0"/>
            </a:rPr>
            <a:t>Art. 39 LPDPPSOGTO</a:t>
          </a:r>
        </a:p>
      </dgm:t>
    </dgm:pt>
    <dgm:pt modelId="{8A9F3468-D268-4F90-96D9-ADFB20DB77C0}" type="parTrans" cxnId="{93DC2413-3412-4849-9943-41DADFD51C3A}">
      <dgm:prSet/>
      <dgm:spPr/>
      <dgm:t>
        <a:bodyPr/>
        <a:lstStyle/>
        <a:p>
          <a:endParaRPr lang="es-MX" sz="1200">
            <a:latin typeface="Commissioner" panose="020B0604020202020204" charset="0"/>
          </a:endParaRPr>
        </a:p>
      </dgm:t>
    </dgm:pt>
    <dgm:pt modelId="{B70366EF-65AA-4D44-B482-EAF15C707989}" type="sibTrans" cxnId="{93DC2413-3412-4849-9943-41DADFD51C3A}">
      <dgm:prSet/>
      <dgm:spPr/>
      <dgm:t>
        <a:bodyPr/>
        <a:lstStyle/>
        <a:p>
          <a:endParaRPr lang="es-MX" sz="1200">
            <a:latin typeface="Commissioner" panose="020B0604020202020204" charset="0"/>
          </a:endParaRPr>
        </a:p>
      </dgm:t>
    </dgm:pt>
    <dgm:pt modelId="{1D47CFBD-ECC9-4E2A-9A71-22B73CC22A1E}">
      <dgm:prSet custT="1"/>
      <dgm:spPr/>
      <dgm:t>
        <a:bodyPr/>
        <a:lstStyle/>
        <a:p>
          <a:r>
            <a:rPr lang="es-MX" sz="1800" dirty="0">
              <a:latin typeface="Palatino Linotype" panose="02040502050505030304" pitchFamily="18" charset="0"/>
            </a:rPr>
            <a:t>Simplificado</a:t>
          </a:r>
          <a:br>
            <a:rPr lang="es-MX" sz="1800" dirty="0">
              <a:latin typeface="Palatino Linotype" panose="02040502050505030304" pitchFamily="18" charset="0"/>
            </a:rPr>
          </a:br>
          <a:r>
            <a:rPr lang="es-MX" sz="1800" dirty="0">
              <a:latin typeface="Palatino Linotype" panose="02040502050505030304" pitchFamily="18" charset="0"/>
            </a:rPr>
            <a:t>Art. 38 LPDPPSOGTO</a:t>
          </a:r>
        </a:p>
      </dgm:t>
    </dgm:pt>
    <dgm:pt modelId="{C68446D6-66BA-4080-B2F7-6095814C89D5}" type="parTrans" cxnId="{BB08DE1B-11EE-4AC7-9691-BB716AF4C680}">
      <dgm:prSet/>
      <dgm:spPr/>
      <dgm:t>
        <a:bodyPr/>
        <a:lstStyle/>
        <a:p>
          <a:endParaRPr lang="es-MX"/>
        </a:p>
      </dgm:t>
    </dgm:pt>
    <dgm:pt modelId="{7612EA0F-8049-4CD9-8240-7883FAB22006}" type="sibTrans" cxnId="{BB08DE1B-11EE-4AC7-9691-BB716AF4C680}">
      <dgm:prSet/>
      <dgm:spPr/>
      <dgm:t>
        <a:bodyPr/>
        <a:lstStyle/>
        <a:p>
          <a:endParaRPr lang="es-MX"/>
        </a:p>
      </dgm:t>
    </dgm:pt>
    <dgm:pt modelId="{84C8904A-1A90-4462-ABAB-8DF0E023BED0}" type="pres">
      <dgm:prSet presAssocID="{F48A6F06-8C8A-4B93-89AB-7864CE7F5D4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1DB947-E894-4C99-AC11-B7F5042E59EF}" type="pres">
      <dgm:prSet presAssocID="{F48A6F06-8C8A-4B93-89AB-7864CE7F5D4A}" presName="hierFlow" presStyleCnt="0"/>
      <dgm:spPr/>
    </dgm:pt>
    <dgm:pt modelId="{52356CC7-5DB4-4466-929F-EED8F5229726}" type="pres">
      <dgm:prSet presAssocID="{F48A6F06-8C8A-4B93-89AB-7864CE7F5D4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6C8DC9-B34A-4C55-AB39-1704E3A70C7E}" type="pres">
      <dgm:prSet presAssocID="{6321A7AE-3B53-437C-8B25-7A5B0DBFA06F}" presName="Name14" presStyleCnt="0"/>
      <dgm:spPr/>
    </dgm:pt>
    <dgm:pt modelId="{D29A57E7-6397-4F31-A514-C0A57BF9FFB1}" type="pres">
      <dgm:prSet presAssocID="{6321A7AE-3B53-437C-8B25-7A5B0DBFA06F}" presName="level1Shape" presStyleLbl="node0" presStyleIdx="0" presStyleCnt="1" custScaleX="850819" custScaleY="97560">
        <dgm:presLayoutVars>
          <dgm:chPref val="3"/>
        </dgm:presLayoutVars>
      </dgm:prSet>
      <dgm:spPr/>
    </dgm:pt>
    <dgm:pt modelId="{4BF6D9B0-6A67-4952-AE24-27272201F5AD}" type="pres">
      <dgm:prSet presAssocID="{6321A7AE-3B53-437C-8B25-7A5B0DBFA06F}" presName="hierChild2" presStyleCnt="0"/>
      <dgm:spPr/>
    </dgm:pt>
    <dgm:pt modelId="{05128605-271E-4F09-AEA5-4FE10A26BA58}" type="pres">
      <dgm:prSet presAssocID="{8A9F3468-D268-4F90-96D9-ADFB20DB77C0}" presName="Name19" presStyleLbl="parChTrans1D2" presStyleIdx="0" presStyleCnt="2"/>
      <dgm:spPr/>
    </dgm:pt>
    <dgm:pt modelId="{8C22796E-C0B2-4C50-BE6C-F2D5635AC762}" type="pres">
      <dgm:prSet presAssocID="{35647C08-BCEE-41A5-8662-773DA34CA1A2}" presName="Name21" presStyleCnt="0"/>
      <dgm:spPr/>
    </dgm:pt>
    <dgm:pt modelId="{6B08D6A7-8D45-4CAE-93A6-EFF3B5907676}" type="pres">
      <dgm:prSet presAssocID="{35647C08-BCEE-41A5-8662-773DA34CA1A2}" presName="level2Shape" presStyleLbl="node2" presStyleIdx="0" presStyleCnt="2" custScaleX="365250" custScaleY="106627" custLinFactX="-94046" custLinFactNeighborX="-100000" custLinFactNeighborY="1540"/>
      <dgm:spPr/>
    </dgm:pt>
    <dgm:pt modelId="{1656A898-60BE-4B91-965C-271E1FC0E0B6}" type="pres">
      <dgm:prSet presAssocID="{35647C08-BCEE-41A5-8662-773DA34CA1A2}" presName="hierChild3" presStyleCnt="0"/>
      <dgm:spPr/>
    </dgm:pt>
    <dgm:pt modelId="{177F48EA-81A3-4BEC-B8BF-12B0CD7F1767}" type="pres">
      <dgm:prSet presAssocID="{C68446D6-66BA-4080-B2F7-6095814C89D5}" presName="Name19" presStyleLbl="parChTrans1D2" presStyleIdx="1" presStyleCnt="2"/>
      <dgm:spPr/>
    </dgm:pt>
    <dgm:pt modelId="{4F68541B-38D3-4EC6-AC5C-117CB5ED611F}" type="pres">
      <dgm:prSet presAssocID="{1D47CFBD-ECC9-4E2A-9A71-22B73CC22A1E}" presName="Name21" presStyleCnt="0"/>
      <dgm:spPr/>
    </dgm:pt>
    <dgm:pt modelId="{C762ECA4-52DF-4253-8E28-FCAC93165E32}" type="pres">
      <dgm:prSet presAssocID="{1D47CFBD-ECC9-4E2A-9A71-22B73CC22A1E}" presName="level2Shape" presStyleLbl="node2" presStyleIdx="1" presStyleCnt="2" custScaleX="367758" custScaleY="104567" custLinFactX="120052" custLinFactNeighborX="200000" custLinFactNeighborY="621"/>
      <dgm:spPr/>
    </dgm:pt>
    <dgm:pt modelId="{85B87A57-7C2F-4881-9C12-4DA2445354FF}" type="pres">
      <dgm:prSet presAssocID="{1D47CFBD-ECC9-4E2A-9A71-22B73CC22A1E}" presName="hierChild3" presStyleCnt="0"/>
      <dgm:spPr/>
    </dgm:pt>
    <dgm:pt modelId="{98C99613-EE88-45D6-832C-12FCE3E61BB0}" type="pres">
      <dgm:prSet presAssocID="{F48A6F06-8C8A-4B93-89AB-7864CE7F5D4A}" presName="bgShapesFlow" presStyleCnt="0"/>
      <dgm:spPr/>
    </dgm:pt>
  </dgm:ptLst>
  <dgm:cxnLst>
    <dgm:cxn modelId="{93DC2413-3412-4849-9943-41DADFD51C3A}" srcId="{6321A7AE-3B53-437C-8B25-7A5B0DBFA06F}" destId="{35647C08-BCEE-41A5-8662-773DA34CA1A2}" srcOrd="0" destOrd="0" parTransId="{8A9F3468-D268-4F90-96D9-ADFB20DB77C0}" sibTransId="{B70366EF-65AA-4D44-B482-EAF15C707989}"/>
    <dgm:cxn modelId="{0ECD3215-B33C-4F3F-8353-2F230F625D4D}" type="presOf" srcId="{35647C08-BCEE-41A5-8662-773DA34CA1A2}" destId="{6B08D6A7-8D45-4CAE-93A6-EFF3B5907676}" srcOrd="0" destOrd="0" presId="urn:microsoft.com/office/officeart/2005/8/layout/hierarchy6"/>
    <dgm:cxn modelId="{BB08DE1B-11EE-4AC7-9691-BB716AF4C680}" srcId="{6321A7AE-3B53-437C-8B25-7A5B0DBFA06F}" destId="{1D47CFBD-ECC9-4E2A-9A71-22B73CC22A1E}" srcOrd="1" destOrd="0" parTransId="{C68446D6-66BA-4080-B2F7-6095814C89D5}" sibTransId="{7612EA0F-8049-4CD9-8240-7883FAB22006}"/>
    <dgm:cxn modelId="{0370EA92-DA81-4A6A-9055-E94FD64D430B}" srcId="{F48A6F06-8C8A-4B93-89AB-7864CE7F5D4A}" destId="{6321A7AE-3B53-437C-8B25-7A5B0DBFA06F}" srcOrd="0" destOrd="0" parTransId="{73659C3A-9AC8-48DD-A6A3-0B6A62ECBAE9}" sibTransId="{F2346A99-46ED-4E59-A90C-CA2329FC137D}"/>
    <dgm:cxn modelId="{5F9DEEB5-86AA-418A-A012-E56E91611671}" type="presOf" srcId="{F48A6F06-8C8A-4B93-89AB-7864CE7F5D4A}" destId="{84C8904A-1A90-4462-ABAB-8DF0E023BED0}" srcOrd="0" destOrd="0" presId="urn:microsoft.com/office/officeart/2005/8/layout/hierarchy6"/>
    <dgm:cxn modelId="{2FFBE2E9-A3DE-4092-9372-104615CA96D5}" type="presOf" srcId="{6321A7AE-3B53-437C-8B25-7A5B0DBFA06F}" destId="{D29A57E7-6397-4F31-A514-C0A57BF9FFB1}" srcOrd="0" destOrd="0" presId="urn:microsoft.com/office/officeart/2005/8/layout/hierarchy6"/>
    <dgm:cxn modelId="{4DE068F7-58B4-4876-A187-655990D21B76}" type="presOf" srcId="{1D47CFBD-ECC9-4E2A-9A71-22B73CC22A1E}" destId="{C762ECA4-52DF-4253-8E28-FCAC93165E32}" srcOrd="0" destOrd="0" presId="urn:microsoft.com/office/officeart/2005/8/layout/hierarchy6"/>
    <dgm:cxn modelId="{729D08FA-7DE9-46CE-B29A-AF01471B942D}" type="presOf" srcId="{C68446D6-66BA-4080-B2F7-6095814C89D5}" destId="{177F48EA-81A3-4BEC-B8BF-12B0CD7F1767}" srcOrd="0" destOrd="0" presId="urn:microsoft.com/office/officeart/2005/8/layout/hierarchy6"/>
    <dgm:cxn modelId="{85EC0CFC-C393-4381-BBCC-F9C9AC5F017E}" type="presOf" srcId="{8A9F3468-D268-4F90-96D9-ADFB20DB77C0}" destId="{05128605-271E-4F09-AEA5-4FE10A26BA58}" srcOrd="0" destOrd="0" presId="urn:microsoft.com/office/officeart/2005/8/layout/hierarchy6"/>
    <dgm:cxn modelId="{7743CF84-FB1D-4C4E-B579-AD207012729B}" type="presParOf" srcId="{84C8904A-1A90-4462-ABAB-8DF0E023BED0}" destId="{1C1DB947-E894-4C99-AC11-B7F5042E59EF}" srcOrd="0" destOrd="0" presId="urn:microsoft.com/office/officeart/2005/8/layout/hierarchy6"/>
    <dgm:cxn modelId="{38B5F4A9-2B76-492E-B916-1FF6F50CE858}" type="presParOf" srcId="{1C1DB947-E894-4C99-AC11-B7F5042E59EF}" destId="{52356CC7-5DB4-4466-929F-EED8F5229726}" srcOrd="0" destOrd="0" presId="urn:microsoft.com/office/officeart/2005/8/layout/hierarchy6"/>
    <dgm:cxn modelId="{15C19136-AD9C-4EEC-9874-6C71E67CC78D}" type="presParOf" srcId="{52356CC7-5DB4-4466-929F-EED8F5229726}" destId="{7F6C8DC9-B34A-4C55-AB39-1704E3A70C7E}" srcOrd="0" destOrd="0" presId="urn:microsoft.com/office/officeart/2005/8/layout/hierarchy6"/>
    <dgm:cxn modelId="{DD60C804-461A-4486-B76C-7B19279AE2EF}" type="presParOf" srcId="{7F6C8DC9-B34A-4C55-AB39-1704E3A70C7E}" destId="{D29A57E7-6397-4F31-A514-C0A57BF9FFB1}" srcOrd="0" destOrd="0" presId="urn:microsoft.com/office/officeart/2005/8/layout/hierarchy6"/>
    <dgm:cxn modelId="{E1DDB43D-798B-402C-9F81-0CE2BF5F2C67}" type="presParOf" srcId="{7F6C8DC9-B34A-4C55-AB39-1704E3A70C7E}" destId="{4BF6D9B0-6A67-4952-AE24-27272201F5AD}" srcOrd="1" destOrd="0" presId="urn:microsoft.com/office/officeart/2005/8/layout/hierarchy6"/>
    <dgm:cxn modelId="{2CA56BB1-3A4D-4CFF-B4CE-C20B92232E70}" type="presParOf" srcId="{4BF6D9B0-6A67-4952-AE24-27272201F5AD}" destId="{05128605-271E-4F09-AEA5-4FE10A26BA58}" srcOrd="0" destOrd="0" presId="urn:microsoft.com/office/officeart/2005/8/layout/hierarchy6"/>
    <dgm:cxn modelId="{7F08E781-A638-4A96-B0D5-9EB495255CC4}" type="presParOf" srcId="{4BF6D9B0-6A67-4952-AE24-27272201F5AD}" destId="{8C22796E-C0B2-4C50-BE6C-F2D5635AC762}" srcOrd="1" destOrd="0" presId="urn:microsoft.com/office/officeart/2005/8/layout/hierarchy6"/>
    <dgm:cxn modelId="{4438ED80-5F9D-4407-90B9-E5BD3AF7F952}" type="presParOf" srcId="{8C22796E-C0B2-4C50-BE6C-F2D5635AC762}" destId="{6B08D6A7-8D45-4CAE-93A6-EFF3B5907676}" srcOrd="0" destOrd="0" presId="urn:microsoft.com/office/officeart/2005/8/layout/hierarchy6"/>
    <dgm:cxn modelId="{8B14F6D3-097F-46FE-AAF8-B287D1FBC669}" type="presParOf" srcId="{8C22796E-C0B2-4C50-BE6C-F2D5635AC762}" destId="{1656A898-60BE-4B91-965C-271E1FC0E0B6}" srcOrd="1" destOrd="0" presId="urn:microsoft.com/office/officeart/2005/8/layout/hierarchy6"/>
    <dgm:cxn modelId="{07E8B0C1-989C-44A2-991A-114F8423B184}" type="presParOf" srcId="{4BF6D9B0-6A67-4952-AE24-27272201F5AD}" destId="{177F48EA-81A3-4BEC-B8BF-12B0CD7F1767}" srcOrd="2" destOrd="0" presId="urn:microsoft.com/office/officeart/2005/8/layout/hierarchy6"/>
    <dgm:cxn modelId="{47B34AB8-9AB7-4C23-84D3-57196EADE4FA}" type="presParOf" srcId="{4BF6D9B0-6A67-4952-AE24-27272201F5AD}" destId="{4F68541B-38D3-4EC6-AC5C-117CB5ED611F}" srcOrd="3" destOrd="0" presId="urn:microsoft.com/office/officeart/2005/8/layout/hierarchy6"/>
    <dgm:cxn modelId="{58E0AB08-4866-48B4-ADF1-0F8B695B4335}" type="presParOf" srcId="{4F68541B-38D3-4EC6-AC5C-117CB5ED611F}" destId="{C762ECA4-52DF-4253-8E28-FCAC93165E32}" srcOrd="0" destOrd="0" presId="urn:microsoft.com/office/officeart/2005/8/layout/hierarchy6"/>
    <dgm:cxn modelId="{45C2FE79-A6FA-46A5-9C94-8BD770C0BDC0}" type="presParOf" srcId="{4F68541B-38D3-4EC6-AC5C-117CB5ED611F}" destId="{85B87A57-7C2F-4881-9C12-4DA2445354FF}" srcOrd="1" destOrd="0" presId="urn:microsoft.com/office/officeart/2005/8/layout/hierarchy6"/>
    <dgm:cxn modelId="{BB57E7F7-877F-465E-A74B-2D8CEA4A8C1B}" type="presParOf" srcId="{84C8904A-1A90-4462-ABAB-8DF0E023BED0}" destId="{98C99613-EE88-45D6-832C-12FCE3E61BB0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0AF7-1AEE-434C-A339-11675B22E561}">
      <dsp:nvSpPr>
        <dsp:cNvPr id="0" name=""/>
        <dsp:cNvSpPr/>
      </dsp:nvSpPr>
      <dsp:spPr>
        <a:xfrm>
          <a:off x="2381" y="401055"/>
          <a:ext cx="2901156" cy="116046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Datos personales.</a:t>
          </a:r>
        </a:p>
      </dsp:txBody>
      <dsp:txXfrm>
        <a:off x="582612" y="401055"/>
        <a:ext cx="1740694" cy="1160462"/>
      </dsp:txXfrm>
    </dsp:sp>
    <dsp:sp modelId="{C4B0DF61-B737-4D1C-8E16-A04FD8635ADF}">
      <dsp:nvSpPr>
        <dsp:cNvPr id="0" name=""/>
        <dsp:cNvSpPr/>
      </dsp:nvSpPr>
      <dsp:spPr>
        <a:xfrm>
          <a:off x="2613421" y="401055"/>
          <a:ext cx="2901156" cy="116046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Datos personales sensibles</a:t>
          </a:r>
        </a:p>
      </dsp:txBody>
      <dsp:txXfrm>
        <a:off x="3193652" y="401055"/>
        <a:ext cx="1740694" cy="1160462"/>
      </dsp:txXfrm>
    </dsp:sp>
    <dsp:sp modelId="{B626C86F-9B66-4984-B61B-D4CD43157FD4}">
      <dsp:nvSpPr>
        <dsp:cNvPr id="0" name=""/>
        <dsp:cNvSpPr/>
      </dsp:nvSpPr>
      <dsp:spPr>
        <a:xfrm>
          <a:off x="5224462" y="401055"/>
          <a:ext cx="2901156" cy="116046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Datos personales biométricos.</a:t>
          </a:r>
        </a:p>
      </dsp:txBody>
      <dsp:txXfrm>
        <a:off x="5804693" y="401055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19BC-F374-4715-9261-449E2F7386CF}">
      <dsp:nvSpPr>
        <dsp:cNvPr id="0" name=""/>
        <dsp:cNvSpPr/>
      </dsp:nvSpPr>
      <dsp:spPr>
        <a:xfrm>
          <a:off x="4114800" y="2525449"/>
          <a:ext cx="1747519" cy="16997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Clasificación</a:t>
          </a:r>
        </a:p>
      </dsp:txBody>
      <dsp:txXfrm>
        <a:off x="4370718" y="2774367"/>
        <a:ext cx="1235683" cy="1201881"/>
      </dsp:txXfrm>
    </dsp:sp>
    <dsp:sp modelId="{53B04E2E-6454-49FC-99AC-ECE5A880D4D7}">
      <dsp:nvSpPr>
        <dsp:cNvPr id="0" name=""/>
        <dsp:cNvSpPr/>
      </dsp:nvSpPr>
      <dsp:spPr>
        <a:xfrm rot="16200000">
          <a:off x="4468685" y="1992919"/>
          <a:ext cx="1039749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39749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4962566" y="1979581"/>
        <a:ext cx="51987" cy="51987"/>
      </dsp:txXfrm>
    </dsp:sp>
    <dsp:sp modelId="{BFE3EC8B-F80B-4DDC-8161-26C81AD02F31}">
      <dsp:nvSpPr>
        <dsp:cNvPr id="0" name=""/>
        <dsp:cNvSpPr/>
      </dsp:nvSpPr>
      <dsp:spPr>
        <a:xfrm>
          <a:off x="4192465" y="-71833"/>
          <a:ext cx="1592189" cy="15575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Identificación</a:t>
          </a:r>
        </a:p>
      </dsp:txBody>
      <dsp:txXfrm>
        <a:off x="4425636" y="156263"/>
        <a:ext cx="1125847" cy="1101342"/>
      </dsp:txXfrm>
    </dsp:sp>
    <dsp:sp modelId="{98D31115-9637-452C-8B0B-010C4CB0EDAE}">
      <dsp:nvSpPr>
        <dsp:cNvPr id="0" name=""/>
        <dsp:cNvSpPr/>
      </dsp:nvSpPr>
      <dsp:spPr>
        <a:xfrm rot="18595524">
          <a:off x="5356158" y="2309635"/>
          <a:ext cx="102730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27308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5844130" y="2296608"/>
        <a:ext cx="51365" cy="51365"/>
      </dsp:txXfrm>
    </dsp:sp>
    <dsp:sp modelId="{45210513-4109-4135-A5FA-AF5156F7A118}">
      <dsp:nvSpPr>
        <dsp:cNvPr id="0" name=""/>
        <dsp:cNvSpPr/>
      </dsp:nvSpPr>
      <dsp:spPr>
        <a:xfrm>
          <a:off x="5907672" y="547023"/>
          <a:ext cx="1592189" cy="1557534"/>
        </a:xfrm>
        <a:prstGeom prst="ellipse">
          <a:avLst/>
        </a:prstGeom>
        <a:solidFill>
          <a:schemeClr val="accent5">
            <a:hueOff val="115220"/>
            <a:satOff val="-2250"/>
            <a:lumOff val="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Digital</a:t>
          </a:r>
        </a:p>
      </dsp:txBody>
      <dsp:txXfrm>
        <a:off x="6140843" y="775119"/>
        <a:ext cx="1125847" cy="1101342"/>
      </dsp:txXfrm>
    </dsp:sp>
    <dsp:sp modelId="{6215A6BE-8486-40A9-BBF1-9F5E2A9E36A3}">
      <dsp:nvSpPr>
        <dsp:cNvPr id="0" name=""/>
        <dsp:cNvSpPr/>
      </dsp:nvSpPr>
      <dsp:spPr>
        <a:xfrm rot="20993124">
          <a:off x="5840207" y="3121463"/>
          <a:ext cx="1000774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00774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6315575" y="3109099"/>
        <a:ext cx="50038" cy="50038"/>
      </dsp:txXfrm>
    </dsp:sp>
    <dsp:sp modelId="{E5BE03E8-BED2-4997-B075-75F5D37BB3F8}">
      <dsp:nvSpPr>
        <dsp:cNvPr id="0" name=""/>
        <dsp:cNvSpPr/>
      </dsp:nvSpPr>
      <dsp:spPr>
        <a:xfrm>
          <a:off x="6820289" y="2127763"/>
          <a:ext cx="1592189" cy="1557534"/>
        </a:xfrm>
        <a:prstGeom prst="ellipse">
          <a:avLst/>
        </a:prstGeom>
        <a:solidFill>
          <a:schemeClr val="accent5">
            <a:hueOff val="230440"/>
            <a:satOff val="-4499"/>
            <a:lumOff val="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Laboral</a:t>
          </a:r>
        </a:p>
      </dsp:txBody>
      <dsp:txXfrm>
        <a:off x="7053460" y="2355859"/>
        <a:ext cx="1125847" cy="1101342"/>
      </dsp:txXfrm>
    </dsp:sp>
    <dsp:sp modelId="{3CCD57F9-60EB-4EA8-B918-37CA7B8DF8D6}">
      <dsp:nvSpPr>
        <dsp:cNvPr id="0" name=""/>
        <dsp:cNvSpPr/>
      </dsp:nvSpPr>
      <dsp:spPr>
        <a:xfrm rot="1800000">
          <a:off x="5672321" y="4048731"/>
          <a:ext cx="1009124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09124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6151655" y="4036159"/>
        <a:ext cx="50456" cy="50456"/>
      </dsp:txXfrm>
    </dsp:sp>
    <dsp:sp modelId="{F9D6A1C4-8629-4A1F-B373-CD19A89B46AA}">
      <dsp:nvSpPr>
        <dsp:cNvPr id="0" name=""/>
        <dsp:cNvSpPr/>
      </dsp:nvSpPr>
      <dsp:spPr>
        <a:xfrm>
          <a:off x="6503346" y="3930729"/>
          <a:ext cx="1592189" cy="1557534"/>
        </a:xfrm>
        <a:prstGeom prst="ellipse">
          <a:avLst/>
        </a:prstGeom>
        <a:solidFill>
          <a:schemeClr val="accent5">
            <a:hueOff val="345660"/>
            <a:satOff val="-6749"/>
            <a:lumOff val="1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Patrimonial</a:t>
          </a:r>
        </a:p>
      </dsp:txBody>
      <dsp:txXfrm>
        <a:off x="6736517" y="4158825"/>
        <a:ext cx="1125847" cy="1101342"/>
      </dsp:txXfrm>
    </dsp:sp>
    <dsp:sp modelId="{F721CBC5-2B0B-43D1-97C5-636BB0690642}">
      <dsp:nvSpPr>
        <dsp:cNvPr id="0" name=""/>
        <dsp:cNvSpPr/>
      </dsp:nvSpPr>
      <dsp:spPr>
        <a:xfrm rot="4197612">
          <a:off x="4942196" y="4647403"/>
          <a:ext cx="1029971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29971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5431432" y="4634310"/>
        <a:ext cx="51498" cy="51498"/>
      </dsp:txXfrm>
    </dsp:sp>
    <dsp:sp modelId="{6D22D334-8865-47FA-9368-E627B7A42548}">
      <dsp:nvSpPr>
        <dsp:cNvPr id="0" name=""/>
        <dsp:cNvSpPr/>
      </dsp:nvSpPr>
      <dsp:spPr>
        <a:xfrm>
          <a:off x="5105098" y="5098571"/>
          <a:ext cx="1592189" cy="1557534"/>
        </a:xfrm>
        <a:prstGeom prst="ellipse">
          <a:avLst/>
        </a:prstGeom>
        <a:solidFill>
          <a:schemeClr val="accent5">
            <a:hueOff val="460881"/>
            <a:satOff val="-8998"/>
            <a:lumOff val="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Académico</a:t>
          </a:r>
        </a:p>
      </dsp:txBody>
      <dsp:txXfrm>
        <a:off x="5338269" y="5326667"/>
        <a:ext cx="1125847" cy="1101342"/>
      </dsp:txXfrm>
    </dsp:sp>
    <dsp:sp modelId="{3B972118-0E7F-4734-9B2E-8F4FDFB3CE8E}">
      <dsp:nvSpPr>
        <dsp:cNvPr id="0" name=""/>
        <dsp:cNvSpPr/>
      </dsp:nvSpPr>
      <dsp:spPr>
        <a:xfrm rot="6602388">
          <a:off x="4004952" y="4647403"/>
          <a:ext cx="1029971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29971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 rot="10800000">
        <a:off x="4494188" y="4634310"/>
        <a:ext cx="51498" cy="51498"/>
      </dsp:txXfrm>
    </dsp:sp>
    <dsp:sp modelId="{9B2D4DA4-C83B-4723-9902-10FD72C75899}">
      <dsp:nvSpPr>
        <dsp:cNvPr id="0" name=""/>
        <dsp:cNvSpPr/>
      </dsp:nvSpPr>
      <dsp:spPr>
        <a:xfrm>
          <a:off x="3279832" y="5098571"/>
          <a:ext cx="1592189" cy="1557534"/>
        </a:xfrm>
        <a:prstGeom prst="ellipse">
          <a:avLst/>
        </a:prstGeom>
        <a:solidFill>
          <a:schemeClr val="accent5">
            <a:hueOff val="576101"/>
            <a:satOff val="-11248"/>
            <a:lumOff val="2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Ideológico</a:t>
          </a:r>
        </a:p>
      </dsp:txBody>
      <dsp:txXfrm>
        <a:off x="3513003" y="5326667"/>
        <a:ext cx="1125847" cy="1101342"/>
      </dsp:txXfrm>
    </dsp:sp>
    <dsp:sp modelId="{BD3CDFCD-EDB3-44D5-8F99-59E96424D4C8}">
      <dsp:nvSpPr>
        <dsp:cNvPr id="0" name=""/>
        <dsp:cNvSpPr/>
      </dsp:nvSpPr>
      <dsp:spPr>
        <a:xfrm rot="9006048">
          <a:off x="3297011" y="4045970"/>
          <a:ext cx="1006365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06365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 rot="10800000">
        <a:off x="3775035" y="4033468"/>
        <a:ext cx="50318" cy="50318"/>
      </dsp:txXfrm>
    </dsp:sp>
    <dsp:sp modelId="{86FAEAF8-D57D-4D64-9C87-2F01C9F8AA2D}">
      <dsp:nvSpPr>
        <dsp:cNvPr id="0" name=""/>
        <dsp:cNvSpPr/>
      </dsp:nvSpPr>
      <dsp:spPr>
        <a:xfrm>
          <a:off x="1881577" y="3925318"/>
          <a:ext cx="1592189" cy="1557534"/>
        </a:xfrm>
        <a:prstGeom prst="ellipse">
          <a:avLst/>
        </a:prstGeom>
        <a:solidFill>
          <a:schemeClr val="accent5">
            <a:hueOff val="691321"/>
            <a:satOff val="-13497"/>
            <a:lumOff val="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Salud</a:t>
          </a:r>
        </a:p>
      </dsp:txBody>
      <dsp:txXfrm>
        <a:off x="2114748" y="4153414"/>
        <a:ext cx="1125847" cy="1101342"/>
      </dsp:txXfrm>
    </dsp:sp>
    <dsp:sp modelId="{B99774D8-FF30-40EA-BCC1-01F6F0AE2809}">
      <dsp:nvSpPr>
        <dsp:cNvPr id="0" name=""/>
        <dsp:cNvSpPr/>
      </dsp:nvSpPr>
      <dsp:spPr>
        <a:xfrm rot="11406876">
          <a:off x="3136138" y="3121463"/>
          <a:ext cx="1000774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00774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 rot="10800000">
        <a:off x="3611505" y="3109099"/>
        <a:ext cx="50038" cy="50038"/>
      </dsp:txXfrm>
    </dsp:sp>
    <dsp:sp modelId="{B78E697E-5757-4B29-B468-1CA85D9E50B6}">
      <dsp:nvSpPr>
        <dsp:cNvPr id="0" name=""/>
        <dsp:cNvSpPr/>
      </dsp:nvSpPr>
      <dsp:spPr>
        <a:xfrm>
          <a:off x="1564641" y="2127763"/>
          <a:ext cx="1592189" cy="1557534"/>
        </a:xfrm>
        <a:prstGeom prst="ellipse">
          <a:avLst/>
        </a:prstGeom>
        <a:solidFill>
          <a:schemeClr val="accent5">
            <a:hueOff val="806541"/>
            <a:satOff val="-15747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Características</a:t>
          </a:r>
          <a:r>
            <a:rPr lang="es-MX" sz="1400" kern="1200" dirty="0"/>
            <a:t> físicas</a:t>
          </a:r>
        </a:p>
      </dsp:txBody>
      <dsp:txXfrm>
        <a:off x="1797812" y="2355859"/>
        <a:ext cx="1125847" cy="1101342"/>
      </dsp:txXfrm>
    </dsp:sp>
    <dsp:sp modelId="{42FB7424-B791-481A-A1FE-A22848661D21}">
      <dsp:nvSpPr>
        <dsp:cNvPr id="0" name=""/>
        <dsp:cNvSpPr/>
      </dsp:nvSpPr>
      <dsp:spPr>
        <a:xfrm rot="13804476">
          <a:off x="3593653" y="2309635"/>
          <a:ext cx="102730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1027308" y="126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 rot="10800000">
        <a:off x="4081624" y="2296608"/>
        <a:ext cx="51365" cy="51365"/>
      </dsp:txXfrm>
    </dsp:sp>
    <dsp:sp modelId="{377E7D93-5C6C-49F5-B86A-53A6CC4D4D47}">
      <dsp:nvSpPr>
        <dsp:cNvPr id="0" name=""/>
        <dsp:cNvSpPr/>
      </dsp:nvSpPr>
      <dsp:spPr>
        <a:xfrm>
          <a:off x="2477258" y="547023"/>
          <a:ext cx="1592189" cy="1557534"/>
        </a:xfrm>
        <a:prstGeom prst="ellipse">
          <a:avLst/>
        </a:prstGeom>
        <a:solidFill>
          <a:schemeClr val="accent5">
            <a:hueOff val="921761"/>
            <a:satOff val="-17996"/>
            <a:lumOff val="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Características</a:t>
          </a:r>
          <a:r>
            <a:rPr lang="es-MX" sz="1400" kern="1200" dirty="0"/>
            <a:t> personales</a:t>
          </a:r>
        </a:p>
      </dsp:txBody>
      <dsp:txXfrm>
        <a:off x="2710429" y="775119"/>
        <a:ext cx="1125847" cy="1101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A57E7-6397-4F31-A514-C0A57BF9FFB1}">
      <dsp:nvSpPr>
        <dsp:cNvPr id="0" name=""/>
        <dsp:cNvSpPr/>
      </dsp:nvSpPr>
      <dsp:spPr>
        <a:xfrm>
          <a:off x="648668" y="155"/>
          <a:ext cx="7966616" cy="608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Palatino Linotype" panose="02040502050505030304" pitchFamily="18" charset="0"/>
            </a:rPr>
            <a:t>Principio de Información</a:t>
          </a:r>
        </a:p>
      </dsp:txBody>
      <dsp:txXfrm>
        <a:off x="666505" y="17992"/>
        <a:ext cx="7930942" cy="573325"/>
      </dsp:txXfrm>
    </dsp:sp>
    <dsp:sp modelId="{05128605-271E-4F09-AEA5-4FE10A26BA58}">
      <dsp:nvSpPr>
        <dsp:cNvPr id="0" name=""/>
        <dsp:cNvSpPr/>
      </dsp:nvSpPr>
      <dsp:spPr>
        <a:xfrm>
          <a:off x="1710003" y="609155"/>
          <a:ext cx="2921973" cy="249847"/>
        </a:xfrm>
        <a:custGeom>
          <a:avLst/>
          <a:gdLst/>
          <a:ahLst/>
          <a:cxnLst/>
          <a:rect l="0" t="0" r="0" b="0"/>
          <a:pathLst>
            <a:path>
              <a:moveTo>
                <a:pt x="2921973" y="0"/>
              </a:moveTo>
              <a:lnTo>
                <a:pt x="2921973" y="124923"/>
              </a:lnTo>
              <a:lnTo>
                <a:pt x="0" y="124923"/>
              </a:lnTo>
              <a:lnTo>
                <a:pt x="0" y="249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8D6A7-8D45-4CAE-93A6-EFF3B5907676}">
      <dsp:nvSpPr>
        <dsp:cNvPr id="0" name=""/>
        <dsp:cNvSpPr/>
      </dsp:nvSpPr>
      <dsp:spPr>
        <a:xfrm>
          <a:off x="0" y="859002"/>
          <a:ext cx="3420006" cy="66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Palatino Linotype" panose="02040502050505030304" pitchFamily="18" charset="0"/>
            </a:rPr>
            <a:t>Integral</a:t>
          </a:r>
          <a:br>
            <a:rPr lang="es-MX" sz="1800" kern="1200" dirty="0">
              <a:latin typeface="Palatino Linotype" panose="02040502050505030304" pitchFamily="18" charset="0"/>
            </a:rPr>
          </a:br>
          <a:r>
            <a:rPr lang="es-MX" sz="1800" kern="1200" dirty="0">
              <a:latin typeface="Palatino Linotype" panose="02040502050505030304" pitchFamily="18" charset="0"/>
            </a:rPr>
            <a:t>Art. 39 LPDPPSOGTO</a:t>
          </a:r>
        </a:p>
      </dsp:txBody>
      <dsp:txXfrm>
        <a:off x="19495" y="878497"/>
        <a:ext cx="3381016" cy="626609"/>
      </dsp:txXfrm>
    </dsp:sp>
    <dsp:sp modelId="{177F48EA-81A3-4BEC-B8BF-12B0CD7F1767}">
      <dsp:nvSpPr>
        <dsp:cNvPr id="0" name=""/>
        <dsp:cNvSpPr/>
      </dsp:nvSpPr>
      <dsp:spPr>
        <a:xfrm>
          <a:off x="4631976" y="609155"/>
          <a:ext cx="2910231" cy="253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84"/>
              </a:lnTo>
              <a:lnTo>
                <a:pt x="2910231" y="126784"/>
              </a:lnTo>
              <a:lnTo>
                <a:pt x="2910231" y="253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CA4-52DF-4253-8E28-FCAC93165E32}">
      <dsp:nvSpPr>
        <dsp:cNvPr id="0" name=""/>
        <dsp:cNvSpPr/>
      </dsp:nvSpPr>
      <dsp:spPr>
        <a:xfrm>
          <a:off x="5820462" y="862724"/>
          <a:ext cx="3443490" cy="652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Palatino Linotype" panose="02040502050505030304" pitchFamily="18" charset="0"/>
            </a:rPr>
            <a:t>Simplificado</a:t>
          </a:r>
          <a:br>
            <a:rPr lang="es-MX" sz="1800" kern="1200" dirty="0">
              <a:latin typeface="Palatino Linotype" panose="02040502050505030304" pitchFamily="18" charset="0"/>
            </a:rPr>
          </a:br>
          <a:r>
            <a:rPr lang="es-MX" sz="1800" kern="1200" dirty="0">
              <a:latin typeface="Palatino Linotype" panose="02040502050505030304" pitchFamily="18" charset="0"/>
            </a:rPr>
            <a:t>Art. 38 LPDPPSOGTO</a:t>
          </a:r>
        </a:p>
      </dsp:txBody>
      <dsp:txXfrm>
        <a:off x="5839580" y="881842"/>
        <a:ext cx="3405254" cy="61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143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30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75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74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78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11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0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19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94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976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930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0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324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610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77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47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71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46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49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15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88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Decreto 437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3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445D1DA-35FA-1497-873F-FDD572A4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09" y="539873"/>
            <a:ext cx="1277729" cy="1153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1" y="501614"/>
            <a:ext cx="2345023" cy="12299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8A8BF7-481D-4F41-4348-4FCF60CEAFA1}"/>
              </a:ext>
            </a:extLst>
          </p:cNvPr>
          <p:cNvSpPr/>
          <p:nvPr/>
        </p:nvSpPr>
        <p:spPr>
          <a:xfrm>
            <a:off x="4378960" y="4378960"/>
            <a:ext cx="389128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4C7DDF-A627-F076-1E3E-1820C91609F9}"/>
              </a:ext>
            </a:extLst>
          </p:cNvPr>
          <p:cNvSpPr/>
          <p:nvPr/>
        </p:nvSpPr>
        <p:spPr>
          <a:xfrm>
            <a:off x="2692400" y="1887377"/>
            <a:ext cx="7264400" cy="2491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97;p3">
            <a:extLst>
              <a:ext uri="{FF2B5EF4-FFF2-40B4-BE49-F238E27FC236}">
                <a16:creationId xmlns:a16="http://schemas.microsoft.com/office/drawing/2014/main" id="{154A3518-3EA2-8983-A65F-DEBF708C2D00}"/>
              </a:ext>
            </a:extLst>
          </p:cNvPr>
          <p:cNvSpPr txBox="1">
            <a:spLocks/>
          </p:cNvSpPr>
          <p:nvPr/>
        </p:nvSpPr>
        <p:spPr>
          <a:xfrm>
            <a:off x="2235200" y="1887377"/>
            <a:ext cx="8421792" cy="298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04796"/>
              </a:buClr>
              <a:buSzPts val="4400"/>
            </a:pPr>
            <a:r>
              <a:rPr lang="es-MX" sz="6600" b="1" dirty="0">
                <a:solidFill>
                  <a:srgbClr val="0D3A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GENERALIDADES DE LA PROTECCIÓN DE LOS DATOS PERSONALES</a:t>
            </a:r>
            <a:endParaRPr lang="es-MX" sz="6600" b="1" dirty="0">
              <a:solidFill>
                <a:srgbClr val="308E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445D1DA-35FA-1497-873F-FDD572A4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09" y="539873"/>
            <a:ext cx="1277729" cy="1153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1" y="501614"/>
            <a:ext cx="2345023" cy="12299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8A8BF7-481D-4F41-4348-4FCF60CEAFA1}"/>
              </a:ext>
            </a:extLst>
          </p:cNvPr>
          <p:cNvSpPr/>
          <p:nvPr/>
        </p:nvSpPr>
        <p:spPr>
          <a:xfrm>
            <a:off x="4378960" y="4378960"/>
            <a:ext cx="389128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E09572-B9ED-4C80-5883-DF3CEC66C0CE}"/>
              </a:ext>
            </a:extLst>
          </p:cNvPr>
          <p:cNvSpPr/>
          <p:nvPr/>
        </p:nvSpPr>
        <p:spPr>
          <a:xfrm>
            <a:off x="2746154" y="1731521"/>
            <a:ext cx="7264400" cy="2685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7200" b="1" dirty="0">
                <a:solidFill>
                  <a:srgbClr val="0D3A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 DE </a:t>
            </a:r>
            <a:r>
              <a:rPr lang="es-MX" sz="6600" b="1" dirty="0">
                <a:solidFill>
                  <a:srgbClr val="2F8D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1067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Meeting con relleno sólido">
            <a:extLst>
              <a:ext uri="{FF2B5EF4-FFF2-40B4-BE49-F238E27FC236}">
                <a16:creationId xmlns:a16="http://schemas.microsoft.com/office/drawing/2014/main" id="{ED814869-E262-714C-3992-5383F8360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856" y="566337"/>
            <a:ext cx="6532783" cy="6532783"/>
          </a:xfrm>
          <a:prstGeom prst="rect">
            <a:avLst/>
          </a:prstGeom>
        </p:spPr>
      </p:pic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609600" y="24269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 de los datos personales. 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3" name="Google Shape;1002;p8">
            <a:extLst>
              <a:ext uri="{FF2B5EF4-FFF2-40B4-BE49-F238E27FC236}">
                <a16:creationId xmlns:a16="http://schemas.microsoft.com/office/drawing/2014/main" id="{10652687-0598-FBCE-5D85-5CC6D89D3A94}"/>
              </a:ext>
            </a:extLst>
          </p:cNvPr>
          <p:cNvSpPr txBox="1">
            <a:spLocks/>
          </p:cNvSpPr>
          <p:nvPr/>
        </p:nvSpPr>
        <p:spPr>
          <a:xfrm flipH="1">
            <a:off x="1882212" y="2428372"/>
            <a:ext cx="4071549" cy="361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-323850">
              <a:spcBef>
                <a:spcPts val="0"/>
              </a:spcBef>
              <a:buClr>
                <a:schemeClr val="accent1"/>
              </a:buClr>
              <a:buSzPts val="3200"/>
            </a:pPr>
            <a:r>
              <a:rPr lang="es-ES" sz="2000" dirty="0"/>
              <a:t>Implica la obtención, uso, divulgación o almacenamiento de datos personales. </a:t>
            </a:r>
            <a:endParaRPr lang="es-ES" sz="4000" dirty="0"/>
          </a:p>
          <a:p>
            <a:pPr indent="-120650">
              <a:spcBef>
                <a:spcPts val="0"/>
              </a:spcBef>
              <a:buClr>
                <a:schemeClr val="accent1"/>
              </a:buClr>
              <a:buSzPts val="3200"/>
              <a:buFont typeface="Arial"/>
              <a:buNone/>
            </a:pPr>
            <a:endParaRPr lang="es-ES" sz="2000" dirty="0"/>
          </a:p>
          <a:p>
            <a:pPr indent="-323850">
              <a:spcBef>
                <a:spcPts val="0"/>
              </a:spcBef>
              <a:buClr>
                <a:schemeClr val="accent1"/>
              </a:buClr>
              <a:buSzPts val="3200"/>
            </a:pPr>
            <a:r>
              <a:rPr lang="es-ES" sz="2000" dirty="0"/>
              <a:t>El uso de los datos personales abarca cualquier acción de acceso, manejo, aprovechamiento, transferencia, comunicación o disposición de datos personales. </a:t>
            </a:r>
            <a:endParaRPr lang="es-ES" sz="4000" dirty="0"/>
          </a:p>
        </p:txBody>
      </p:sp>
      <p:sp>
        <p:nvSpPr>
          <p:cNvPr id="4" name="Google Shape;1027;p8">
            <a:extLst>
              <a:ext uri="{FF2B5EF4-FFF2-40B4-BE49-F238E27FC236}">
                <a16:creationId xmlns:a16="http://schemas.microsoft.com/office/drawing/2014/main" id="{A688EC93-E4ED-2DA9-386F-0B82B5562911}"/>
              </a:ext>
            </a:extLst>
          </p:cNvPr>
          <p:cNvSpPr txBox="1"/>
          <p:nvPr/>
        </p:nvSpPr>
        <p:spPr>
          <a:xfrm>
            <a:off x="2575507" y="1484546"/>
            <a:ext cx="3520493" cy="46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u="none" strike="noStrike" cap="none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Art. 3 Fracción XXXIII </a:t>
            </a:r>
            <a:r>
              <a:rPr lang="es-MX" b="0" i="0" u="none" strike="noStrike" cap="none" dirty="0" err="1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LGPDPPSO</a:t>
            </a:r>
            <a:br>
              <a:rPr lang="es-MX" b="0" i="0" u="none" strike="noStrike" cap="none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es-MX" b="0" i="0" u="none" strike="noStrike" cap="none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Art. 3 Fracción XXXIV LPDPPSOGTO</a:t>
            </a:r>
            <a:endParaRPr b="0" i="0" u="none" strike="noStrike" cap="none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A7A167-D627-EC25-129C-EC98179DDE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587" r="26243"/>
          <a:stretch/>
        </p:blipFill>
        <p:spPr>
          <a:xfrm>
            <a:off x="5953761" y="981571"/>
            <a:ext cx="5387218" cy="57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609600" y="242692"/>
            <a:ext cx="10972800" cy="12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Sujetos que participan en el Tratamiento de los Datos Personales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9D4-8256-D804-A83A-665284209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428" y="1492287"/>
            <a:ext cx="8421624" cy="2631758"/>
          </a:xfrm>
          <a:prstGeom prst="rect">
            <a:avLst/>
          </a:prstGeom>
        </p:spPr>
      </p:pic>
      <p:sp>
        <p:nvSpPr>
          <p:cNvPr id="7" name="Google Shape;1587;p38">
            <a:extLst>
              <a:ext uri="{FF2B5EF4-FFF2-40B4-BE49-F238E27FC236}">
                <a16:creationId xmlns:a16="http://schemas.microsoft.com/office/drawing/2014/main" id="{EB98A90B-ECDE-3F56-6C03-FB79CCC7D950}"/>
              </a:ext>
            </a:extLst>
          </p:cNvPr>
          <p:cNvSpPr txBox="1">
            <a:spLocks/>
          </p:cNvSpPr>
          <p:nvPr/>
        </p:nvSpPr>
        <p:spPr>
          <a:xfrm>
            <a:off x="2646477" y="3569009"/>
            <a:ext cx="2145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500"/>
              <a:buFont typeface="Commissioner"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>
                <a:ln>
                  <a:noFill/>
                </a:ln>
                <a:solidFill>
                  <a:srgbClr val="343A40"/>
                </a:solidFill>
                <a:effectLst/>
                <a:highlight>
                  <a:srgbClr val="FFC107"/>
                </a:highlight>
                <a:uLnTx/>
                <a:uFillTx/>
                <a:latin typeface="Grandstander ExtraBold"/>
                <a:sym typeface="Grandstander ExtraBold"/>
              </a:rPr>
              <a:t>TITULAR</a:t>
            </a: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srgbClr val="343A40"/>
              </a:solidFill>
              <a:effectLst/>
              <a:highlight>
                <a:srgbClr val="FFC107"/>
              </a:highlight>
              <a:uLnTx/>
              <a:uFillTx/>
              <a:latin typeface="Grandstander ExtraBold"/>
              <a:sym typeface="Grandstander ExtraBold"/>
            </a:endParaRPr>
          </a:p>
        </p:txBody>
      </p:sp>
      <p:sp>
        <p:nvSpPr>
          <p:cNvPr id="13" name="Google Shape;1588;p38">
            <a:extLst>
              <a:ext uri="{FF2B5EF4-FFF2-40B4-BE49-F238E27FC236}">
                <a16:creationId xmlns:a16="http://schemas.microsoft.com/office/drawing/2014/main" id="{FC3CE72E-760F-83FA-6398-433828FD734E}"/>
              </a:ext>
            </a:extLst>
          </p:cNvPr>
          <p:cNvSpPr txBox="1">
            <a:spLocks/>
          </p:cNvSpPr>
          <p:nvPr/>
        </p:nvSpPr>
        <p:spPr>
          <a:xfrm>
            <a:off x="5284426" y="3583822"/>
            <a:ext cx="2376575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500"/>
              <a:buFont typeface="Commissioner"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highlight>
                  <a:srgbClr val="FFC107"/>
                </a:highlight>
                <a:uLnTx/>
                <a:uFillTx/>
                <a:latin typeface="Grandstander ExtraBold"/>
                <a:sym typeface="Grandstander ExtraBold"/>
              </a:rPr>
              <a:t>RESPONSABLE</a:t>
            </a:r>
          </a:p>
        </p:txBody>
      </p:sp>
      <p:sp>
        <p:nvSpPr>
          <p:cNvPr id="15" name="Google Shape;1590;p38">
            <a:extLst>
              <a:ext uri="{FF2B5EF4-FFF2-40B4-BE49-F238E27FC236}">
                <a16:creationId xmlns:a16="http://schemas.microsoft.com/office/drawing/2014/main" id="{D96FD674-B5E8-4D77-CE45-3202A2FEAC33}"/>
              </a:ext>
            </a:extLst>
          </p:cNvPr>
          <p:cNvSpPr txBox="1">
            <a:spLocks/>
          </p:cNvSpPr>
          <p:nvPr/>
        </p:nvSpPr>
        <p:spPr>
          <a:xfrm>
            <a:off x="8045576" y="3583822"/>
            <a:ext cx="2145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None/>
              <a:defRPr sz="22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500"/>
              <a:buFont typeface="Commissioner"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>
                <a:ln>
                  <a:noFill/>
                </a:ln>
                <a:solidFill>
                  <a:srgbClr val="343A40"/>
                </a:solidFill>
                <a:effectLst/>
                <a:highlight>
                  <a:srgbClr val="FFC107"/>
                </a:highlight>
                <a:uLnTx/>
                <a:uFillTx/>
                <a:latin typeface="Grandstander ExtraBold"/>
                <a:sym typeface="Grandstander ExtraBold"/>
              </a:rPr>
              <a:t>ENCARGADO</a:t>
            </a:r>
            <a:endParaRPr kumimoji="0" lang="es-MX" sz="2200" b="0" i="0" u="none" strike="noStrike" kern="0" cap="none" spc="0" normalizeH="0" baseline="0" noProof="0" dirty="0">
              <a:ln>
                <a:noFill/>
              </a:ln>
              <a:solidFill>
                <a:srgbClr val="343A40"/>
              </a:solidFill>
              <a:effectLst/>
              <a:highlight>
                <a:srgbClr val="FFC107"/>
              </a:highlight>
              <a:uLnTx/>
              <a:uFillTx/>
              <a:latin typeface="Grandstander ExtraBold"/>
              <a:sym typeface="Grandstander ExtraBold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BD96BC-66C8-79CC-9606-D7BE69106D51}"/>
              </a:ext>
            </a:extLst>
          </p:cNvPr>
          <p:cNvSpPr txBox="1"/>
          <p:nvPr/>
        </p:nvSpPr>
        <p:spPr>
          <a:xfrm>
            <a:off x="2845492" y="3985110"/>
            <a:ext cx="2145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/>
            <a:r>
              <a:rPr lang="es-MX" dirty="0">
                <a:solidFill>
                  <a:schemeClr val="dk1"/>
                </a:solidFill>
                <a:latin typeface="Palatino Linotype" panose="02040502050505030304" pitchFamily="18" charset="0"/>
                <a:sym typeface="Palatino Linotype"/>
              </a:rPr>
              <a:t>Es la persona física a quien pertenecen y refieren </a:t>
            </a:r>
            <a:r>
              <a:rPr lang="es-MX" dirty="0">
                <a:latin typeface="Palatino Linotype" panose="02040502050505030304" pitchFamily="18" charset="0"/>
              </a:rPr>
              <a:t>los datos personales.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871F25C-0DB8-ED37-2C65-5D3B36FB2DA2}"/>
              </a:ext>
            </a:extLst>
          </p:cNvPr>
          <p:cNvSpPr txBox="1"/>
          <p:nvPr/>
        </p:nvSpPr>
        <p:spPr>
          <a:xfrm>
            <a:off x="5349165" y="4092831"/>
            <a:ext cx="20321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/>
            <a:r>
              <a:rPr lang="es-MX" dirty="0">
                <a:latin typeface="Palatino Linotype" panose="02040502050505030304" pitchFamily="18" charset="0"/>
              </a:rPr>
              <a:t>Es quien decide sobre el tratamiento  de los datos personales.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605219C-CBC4-85DE-8315-D22BDC9F2F80}"/>
              </a:ext>
            </a:extLst>
          </p:cNvPr>
          <p:cNvSpPr txBox="1"/>
          <p:nvPr/>
        </p:nvSpPr>
        <p:spPr>
          <a:xfrm>
            <a:off x="7816649" y="4096288"/>
            <a:ext cx="2603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/>
            <a:r>
              <a:rPr lang="es-MX" dirty="0">
                <a:latin typeface="Palatino Linotype" panose="02040502050505030304" pitchFamily="18" charset="0"/>
              </a:rPr>
              <a:t>Persona física o moral </a:t>
            </a:r>
            <a:r>
              <a:rPr lang="es-MX" dirty="0">
                <a:solidFill>
                  <a:schemeClr val="accent1"/>
                </a:solidFill>
                <a:latin typeface="Palatino Linotype" panose="02040502050505030304" pitchFamily="18" charset="0"/>
              </a:rPr>
              <a:t>AJENA</a:t>
            </a:r>
            <a:r>
              <a:rPr lang="es-MX" dirty="0">
                <a:latin typeface="Palatino Linotype" panose="02040502050505030304" pitchFamily="18" charset="0"/>
              </a:rPr>
              <a:t> a la organización del Responsable que trata datos personales a cuenta de éste.</a:t>
            </a:r>
          </a:p>
        </p:txBody>
      </p:sp>
    </p:spTree>
    <p:extLst>
      <p:ext uri="{BB962C8B-B14F-4D97-AF65-F5344CB8AC3E}">
        <p14:creationId xmlns:p14="http://schemas.microsoft.com/office/powerpoint/2010/main" val="28342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2280920" y="377283"/>
            <a:ext cx="81178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36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PRINCIPIOS A SEGUIR EN EL TRATAMIENTO DE DATOS PERSONALES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2" name="Marcador de texto 16">
            <a:extLst>
              <a:ext uri="{FF2B5EF4-FFF2-40B4-BE49-F238E27FC236}">
                <a16:creationId xmlns:a16="http://schemas.microsoft.com/office/drawing/2014/main" id="{B97BB129-D9AC-876E-87BD-D7E872E9776A}"/>
              </a:ext>
            </a:extLst>
          </p:cNvPr>
          <p:cNvSpPr txBox="1">
            <a:spLocks/>
          </p:cNvSpPr>
          <p:nvPr/>
        </p:nvSpPr>
        <p:spPr>
          <a:xfrm>
            <a:off x="1985597" y="1948554"/>
            <a:ext cx="3528235" cy="20186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algn="just"/>
            <a:r>
              <a:rPr lang="es-MX" sz="2000" dirty="0">
                <a:latin typeface="Palatino Linotype" panose="02040502050505030304" pitchFamily="18" charset="0"/>
              </a:rPr>
              <a:t>El derecho a la protección de los datos personales esta sistematizado a través de ocho principios y dos deberes, siendo estos las tareas que se asignan obligatoriamente a los responsables del tratamiento, y en derechos de los titulares.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CA36247-C9D3-11A6-30D5-7AC95E8F305A}"/>
              </a:ext>
            </a:extLst>
          </p:cNvPr>
          <p:cNvSpPr txBox="1"/>
          <p:nvPr/>
        </p:nvSpPr>
        <p:spPr>
          <a:xfrm>
            <a:off x="6049018" y="1930340"/>
            <a:ext cx="2418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PRINCIPIOS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1. Licitud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2. Lealtad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3. Información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4. Consentimiento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5. Finalidad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6. Proporcionalidad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7. Calidad </a:t>
            </a:r>
          </a:p>
          <a:p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8. Responsabilidad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D6A386-50E7-7838-2078-EDF99CAB4346}"/>
              </a:ext>
            </a:extLst>
          </p:cNvPr>
          <p:cNvSpPr txBox="1"/>
          <p:nvPr/>
        </p:nvSpPr>
        <p:spPr>
          <a:xfrm>
            <a:off x="8467748" y="1929816"/>
            <a:ext cx="247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DEBERES</a:t>
            </a:r>
          </a:p>
          <a:p>
            <a:pPr>
              <a:buClr>
                <a:schemeClr val="tx1"/>
              </a:buClr>
            </a:pPr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1. Seguridad</a:t>
            </a:r>
          </a:p>
          <a:p>
            <a:pPr>
              <a:buClr>
                <a:schemeClr val="tx1"/>
              </a:buClr>
            </a:pPr>
            <a:r>
              <a:rPr lang="es-MX" sz="2000" dirty="0">
                <a:solidFill>
                  <a:schemeClr val="dk1"/>
                </a:solidFill>
                <a:latin typeface="Palatino Linotype" panose="02040502050505030304" pitchFamily="18" charset="0"/>
                <a:ea typeface="Commissioner"/>
                <a:cs typeface="Commissioner"/>
                <a:sym typeface="Commissioner"/>
              </a:rPr>
              <a:t>2. Confidencialidad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28421E4-5674-D0E4-B3E9-64E4C7E7F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08" y="5124608"/>
            <a:ext cx="1425724" cy="13561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C50C80C-4EBB-FD1C-731A-8F205917B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46" y="3335454"/>
            <a:ext cx="2478691" cy="15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609600" y="24269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 de Consentimiento. 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E2D462-BF35-8613-4A1B-67DC55ACF201}"/>
              </a:ext>
            </a:extLst>
          </p:cNvPr>
          <p:cNvSpPr txBox="1"/>
          <p:nvPr/>
        </p:nvSpPr>
        <p:spPr>
          <a:xfrm>
            <a:off x="1940814" y="2133353"/>
            <a:ext cx="2649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Palatino Linotype" panose="02040502050505030304" pitchFamily="18" charset="0"/>
              </a:rPr>
              <a:t>Libre</a:t>
            </a:r>
            <a:r>
              <a:rPr lang="es-ES" sz="1800" dirty="0">
                <a:latin typeface="Palatino Linotype" panose="02040502050505030304" pitchFamily="18" charset="0"/>
              </a:rPr>
              <a:t> (sin  error, mala fe, violencia o dolo).</a:t>
            </a:r>
          </a:p>
          <a:p>
            <a:r>
              <a:rPr lang="es-ES" sz="1800" b="1" dirty="0">
                <a:latin typeface="Palatino Linotype" panose="02040502050505030304" pitchFamily="18" charset="0"/>
              </a:rPr>
              <a:t>Específico</a:t>
            </a:r>
            <a:r>
              <a:rPr lang="es-ES" sz="1800" dirty="0">
                <a:latin typeface="Palatino Linotype" panose="02040502050505030304" pitchFamily="18" charset="0"/>
              </a:rPr>
              <a:t> (finalidades concretas).</a:t>
            </a:r>
          </a:p>
          <a:p>
            <a:pPr algn="just"/>
            <a:r>
              <a:rPr lang="es-ES" sz="1800" b="1" dirty="0">
                <a:latin typeface="Palatino Linotype" panose="02040502050505030304" pitchFamily="18" charset="0"/>
              </a:rPr>
              <a:t>Informado</a:t>
            </a:r>
            <a:r>
              <a:rPr lang="es-ES" sz="1800" dirty="0">
                <a:latin typeface="Palatino Linotype" panose="02040502050505030304" pitchFamily="18" charset="0"/>
              </a:rPr>
              <a:t> (conocimiento previo del aviso de privacidad).</a:t>
            </a:r>
          </a:p>
        </p:txBody>
      </p:sp>
      <p:sp>
        <p:nvSpPr>
          <p:cNvPr id="5" name="Google Shape;1828;p45">
            <a:extLst>
              <a:ext uri="{FF2B5EF4-FFF2-40B4-BE49-F238E27FC236}">
                <a16:creationId xmlns:a16="http://schemas.microsoft.com/office/drawing/2014/main" id="{DDFFDAEC-AECE-7783-1632-2D8891D2CCAD}"/>
              </a:ext>
            </a:extLst>
          </p:cNvPr>
          <p:cNvSpPr txBox="1">
            <a:spLocks/>
          </p:cNvSpPr>
          <p:nvPr/>
        </p:nvSpPr>
        <p:spPr>
          <a:xfrm flipH="1">
            <a:off x="1840316" y="1490926"/>
            <a:ext cx="285047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500"/>
              <a:buFont typeface="Commissioner"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highlight>
                  <a:srgbClr val="FFC107"/>
                </a:highlight>
                <a:uLnTx/>
                <a:uFillTx/>
                <a:latin typeface="Grandstander ExtraBold"/>
                <a:ea typeface="Grandstander ExtraBold"/>
                <a:cs typeface="Grandstander ExtraBold"/>
                <a:sym typeface="Grandstander ExtraBold"/>
              </a:rPr>
              <a:t>CARACTERÍSTICAS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029645-22FB-7ADE-B54E-A6F28796D52B}"/>
              </a:ext>
            </a:extLst>
          </p:cNvPr>
          <p:cNvSpPr txBox="1"/>
          <p:nvPr/>
        </p:nvSpPr>
        <p:spPr>
          <a:xfrm>
            <a:off x="7239762" y="2133353"/>
            <a:ext cx="35547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s-MX" sz="1800" b="1" dirty="0">
                <a:latin typeface="Palatino Linotype" panose="02040502050505030304" pitchFamily="18" charset="0"/>
              </a:rPr>
              <a:t>Tácito</a:t>
            </a:r>
            <a:r>
              <a:rPr lang="es-MX" sz="1800" dirty="0">
                <a:latin typeface="Palatino Linotype" panose="02040502050505030304" pitchFamily="18" charset="0"/>
              </a:rPr>
              <a:t> (puesto a disposición el aviso de privacidad, </a:t>
            </a:r>
            <a:r>
              <a:rPr lang="es-MX" sz="1800" b="1" dirty="0">
                <a:latin typeface="Palatino Linotype" panose="02040502050505030304" pitchFamily="18" charset="0"/>
              </a:rPr>
              <a:t>no manifieste su voluntad</a:t>
            </a:r>
            <a:r>
              <a:rPr lang="es-MX" sz="1800" dirty="0">
                <a:latin typeface="Palatino Linotype" panose="02040502050505030304" pitchFamily="18" charset="0"/>
              </a:rPr>
              <a:t> en sentido contrario).</a:t>
            </a:r>
          </a:p>
          <a:p>
            <a:pPr marL="0" lvl="0" indent="0" algn="just">
              <a:buNone/>
            </a:pPr>
            <a:endParaRPr lang="es-MX" sz="1800" dirty="0">
              <a:latin typeface="Palatino Linotype" panose="02040502050505030304" pitchFamily="18" charset="0"/>
            </a:endParaRPr>
          </a:p>
          <a:p>
            <a:pPr marL="0" lvl="0" indent="0" algn="just">
              <a:buNone/>
            </a:pPr>
            <a:r>
              <a:rPr lang="es-MX" sz="1800" b="1" dirty="0">
                <a:latin typeface="Palatino Linotype" panose="02040502050505030304" pitchFamily="18" charset="0"/>
              </a:rPr>
              <a:t>Expreso</a:t>
            </a:r>
            <a:r>
              <a:rPr lang="es-MX" sz="1800" dirty="0">
                <a:latin typeface="Palatino Linotype" panose="02040502050505030304" pitchFamily="18" charset="0"/>
              </a:rPr>
              <a:t> (manifieste su voluntad, por escrito, por medios electrónicos, o cualquier otra tecnología donde </a:t>
            </a:r>
            <a:r>
              <a:rPr lang="es-MX" sz="1800" b="1" dirty="0">
                <a:latin typeface="Palatino Linotype" panose="02040502050505030304" pitchFamily="18" charset="0"/>
              </a:rPr>
              <a:t>se acredite la obtención del mismo</a:t>
            </a:r>
            <a:r>
              <a:rPr lang="es-MX" sz="1800" dirty="0"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11" name="Google Shape;1836;p45">
            <a:extLst>
              <a:ext uri="{FF2B5EF4-FFF2-40B4-BE49-F238E27FC236}">
                <a16:creationId xmlns:a16="http://schemas.microsoft.com/office/drawing/2014/main" id="{691DA2F4-2935-3908-34B1-07C18A192C35}"/>
              </a:ext>
            </a:extLst>
          </p:cNvPr>
          <p:cNvSpPr txBox="1">
            <a:spLocks/>
          </p:cNvSpPr>
          <p:nvPr/>
        </p:nvSpPr>
        <p:spPr>
          <a:xfrm>
            <a:off x="7803576" y="1490926"/>
            <a:ext cx="2079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○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■"/>
              <a:defRPr sz="15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500"/>
              <a:buFont typeface="Commissioner"/>
              <a:buNone/>
              <a:tabLst/>
              <a:defRPr/>
            </a:pPr>
            <a:r>
              <a:rPr kumimoji="0" lang="es-MX" sz="2200" b="0" i="0" u="none" strike="noStrike" kern="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highlight>
                  <a:srgbClr val="FFC107"/>
                </a:highlight>
                <a:uLnTx/>
                <a:uFillTx/>
                <a:latin typeface="Grandstander ExtraBold"/>
                <a:ea typeface="Grandstander ExtraBold"/>
                <a:cs typeface="Grandstander ExtraBold"/>
                <a:sym typeface="Grandstander ExtraBold"/>
              </a:rPr>
              <a:t>TIPO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00965D2-6AE6-B2A1-0910-BFF5CB9C9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76" y="1967559"/>
            <a:ext cx="2534531" cy="19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0C9EC42-374B-4F7B-0A1C-32991B6FD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998124"/>
              </p:ext>
            </p:extLst>
          </p:nvPr>
        </p:nvGraphicFramePr>
        <p:xfrm>
          <a:off x="1681660" y="213855"/>
          <a:ext cx="9263953" cy="152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Google Shape;1516;p36">
            <a:extLst>
              <a:ext uri="{FF2B5EF4-FFF2-40B4-BE49-F238E27FC236}">
                <a16:creationId xmlns:a16="http://schemas.microsoft.com/office/drawing/2014/main" id="{99B560FE-AC8D-D7B9-51E5-FFBD15105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1868787" y="2859304"/>
            <a:ext cx="4591005" cy="2663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Denominación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del responsable.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Datos personales 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que serán sometidos al tratamiento.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Finalidad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del tratamiento.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Fundamento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legal que faculta el tratamiento.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Informar si se realizarán </a:t>
            </a: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transferencias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que requieran consentimiento.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Mecanismos para ejercer los derechos ARCO.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Domicilio de la Unidad de Transparencia</a:t>
            </a:r>
            <a:r>
              <a:rPr lang="es-ES" sz="1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Medio en los que comunicará a los titulares los </a:t>
            </a: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cambios</a:t>
            </a:r>
            <a:r>
              <a:rPr lang="es-ES" sz="1600" dirty="0">
                <a:solidFill>
                  <a:prstClr val="black"/>
                </a:solidFill>
                <a:latin typeface="Palatino Linotype" panose="02040502050505030304" pitchFamily="18" charset="0"/>
              </a:rPr>
              <a:t> al aviso de privacidad.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300" dirty="0"/>
          </a:p>
        </p:txBody>
      </p:sp>
      <p:sp>
        <p:nvSpPr>
          <p:cNvPr id="6" name="Google Shape;1516;p36">
            <a:extLst>
              <a:ext uri="{FF2B5EF4-FFF2-40B4-BE49-F238E27FC236}">
                <a16:creationId xmlns:a16="http://schemas.microsoft.com/office/drawing/2014/main" id="{2D69D15D-7CA0-E810-23A7-9B4339B55E5E}"/>
              </a:ext>
            </a:extLst>
          </p:cNvPr>
          <p:cNvSpPr txBox="1">
            <a:spLocks/>
          </p:cNvSpPr>
          <p:nvPr/>
        </p:nvSpPr>
        <p:spPr>
          <a:xfrm flipH="1">
            <a:off x="7938925" y="2540232"/>
            <a:ext cx="4014000" cy="2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>
              <a:spcBef>
                <a:spcPts val="1000"/>
              </a:spcBef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Denominación</a:t>
            </a:r>
            <a:r>
              <a:rPr lang="es-ES" sz="1600" dirty="0">
                <a:latin typeface="Palatino Linotype" panose="02040502050505030304" pitchFamily="18" charset="0"/>
              </a:rPr>
              <a:t> del responsable</a:t>
            </a:r>
          </a:p>
          <a:p>
            <a:pPr>
              <a:spcBef>
                <a:spcPts val="1000"/>
              </a:spcBef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Finalidades</a:t>
            </a:r>
            <a:r>
              <a:rPr lang="es-ES" sz="1600" dirty="0">
                <a:latin typeface="Palatino Linotype" panose="02040502050505030304" pitchFamily="18" charset="0"/>
              </a:rPr>
              <a:t> del tratamiento</a:t>
            </a:r>
          </a:p>
          <a:p>
            <a:pPr>
              <a:spcBef>
                <a:spcPts val="1000"/>
              </a:spcBef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>
                <a:latin typeface="Palatino Linotype" panose="02040502050505030304" pitchFamily="18" charset="0"/>
              </a:rPr>
              <a:t>Informar si se realizarán </a:t>
            </a: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transferencias</a:t>
            </a:r>
            <a:r>
              <a:rPr lang="es-ES" sz="1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 </a:t>
            </a:r>
            <a:r>
              <a:rPr lang="es-ES" sz="1600" dirty="0">
                <a:latin typeface="Palatino Linotype" panose="02040502050505030304" pitchFamily="18" charset="0"/>
              </a:rPr>
              <a:t>que requieran consentimiento.</a:t>
            </a:r>
          </a:p>
          <a:p>
            <a:pPr>
              <a:spcBef>
                <a:spcPts val="1000"/>
              </a:spcBef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>
                <a:latin typeface="Palatino Linotype" panose="02040502050505030304" pitchFamily="18" charset="0"/>
              </a:rPr>
              <a:t>Mecanismos para que el titular pueda manifestar su </a:t>
            </a: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negativa al tratamiento</a:t>
            </a:r>
            <a:r>
              <a:rPr lang="es-ES" sz="1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>
                <a:latin typeface="Palatino Linotype" panose="02040502050505030304" pitchFamily="18" charset="0"/>
              </a:rPr>
              <a:t>Sitio para </a:t>
            </a:r>
            <a:r>
              <a:rPr lang="es-ES" sz="16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consultar el aviso de privacidad integral</a:t>
            </a:r>
            <a:r>
              <a:rPr lang="es-ES" sz="1600" dirty="0">
                <a:solidFill>
                  <a:schemeClr val="accent1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8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7" name="Google Shape;2277;p60">
            <a:extLst>
              <a:ext uri="{FF2B5EF4-FFF2-40B4-BE49-F238E27FC236}">
                <a16:creationId xmlns:a16="http://schemas.microsoft.com/office/drawing/2014/main" id="{0151F059-7842-12E8-3451-A046CCF1C982}"/>
              </a:ext>
            </a:extLst>
          </p:cNvPr>
          <p:cNvSpPr txBox="1">
            <a:spLocks/>
          </p:cNvSpPr>
          <p:nvPr/>
        </p:nvSpPr>
        <p:spPr>
          <a:xfrm>
            <a:off x="2495585" y="1469430"/>
            <a:ext cx="7812744" cy="46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4763" indent="-4763" algn="just"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“Se trata de garantizar la confidencialidad, integridad y disponibilidad de los datos personales y que los responsables lleven a cabo un manejo cuidadoso de los datos personales.”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Funciones y obligaciones de responsable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Inventario de los datos personales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Plan de trabajo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Análisis de riesgo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Análisis de brecha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Mecanismos y revisión de las medidas de seguridad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 general de capacitación.</a:t>
            </a:r>
            <a:endParaRPr lang="es-MX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Google Shape;186;p9">
            <a:extLst>
              <a:ext uri="{FF2B5EF4-FFF2-40B4-BE49-F238E27FC236}">
                <a16:creationId xmlns:a16="http://schemas.microsoft.com/office/drawing/2014/main" id="{56D5394C-F593-414C-2AD5-6BB2B70D2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7411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Deber de Seguridad </a:t>
            </a:r>
          </a:p>
        </p:txBody>
      </p:sp>
    </p:spTree>
    <p:extLst>
      <p:ext uri="{BB962C8B-B14F-4D97-AF65-F5344CB8AC3E}">
        <p14:creationId xmlns:p14="http://schemas.microsoft.com/office/powerpoint/2010/main" val="689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7" name="Google Shape;2277;p60">
            <a:extLst>
              <a:ext uri="{FF2B5EF4-FFF2-40B4-BE49-F238E27FC236}">
                <a16:creationId xmlns:a16="http://schemas.microsoft.com/office/drawing/2014/main" id="{0151F059-7842-12E8-3451-A046CCF1C982}"/>
              </a:ext>
            </a:extLst>
          </p:cNvPr>
          <p:cNvSpPr txBox="1">
            <a:spLocks/>
          </p:cNvSpPr>
          <p:nvPr/>
        </p:nvSpPr>
        <p:spPr>
          <a:xfrm>
            <a:off x="2413289" y="1134979"/>
            <a:ext cx="7812744" cy="547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133350" indent="0" algn="just">
              <a:buNone/>
            </a:pPr>
            <a:r>
              <a:rPr lang="es-MX" sz="2400" dirty="0"/>
              <a:t>El responsable esta obligado a establecer controles o mecanismos, que garanticen un correcto tratamiento a los Datos personales del Titular, aun después de finalizar sus relación. </a:t>
            </a:r>
          </a:p>
          <a:p>
            <a:pPr algn="just"/>
            <a:endParaRPr lang="es-MX" sz="2400" dirty="0"/>
          </a:p>
          <a:p>
            <a:pPr marL="133350" indent="0" algn="just">
              <a:buNone/>
            </a:pPr>
            <a:r>
              <a:rPr lang="es-MX" sz="2400" dirty="0"/>
              <a:t>Ejemplo:</a:t>
            </a:r>
          </a:p>
          <a:p>
            <a:pPr marL="133350" indent="0" algn="just">
              <a:buNone/>
            </a:pPr>
            <a:endParaRPr lang="es-MX" sz="2400" dirty="0"/>
          </a:p>
          <a:p>
            <a:pPr marL="133350" indent="0" algn="just">
              <a:buNone/>
            </a:pPr>
            <a:r>
              <a:rPr lang="es-MX" sz="2400" i="1" dirty="0"/>
              <a:t>Además de las obligaciones que emanan de la naturaleza del acuerdo del que da cuenta el presente instrumento el receptor de la </a:t>
            </a:r>
            <a:r>
              <a:rPr lang="es-MX" sz="2400" b="1" i="1" dirty="0">
                <a:solidFill>
                  <a:schemeClr val="accent2"/>
                </a:solidFill>
              </a:rPr>
              <a:t>información confidencialidad</a:t>
            </a:r>
            <a:r>
              <a:rPr lang="es-MX" sz="2400" i="1" dirty="0">
                <a:solidFill>
                  <a:schemeClr val="accent2"/>
                </a:solidFill>
              </a:rPr>
              <a:t> </a:t>
            </a:r>
            <a:r>
              <a:rPr lang="es-MX" sz="2400" i="1" dirty="0"/>
              <a:t>estará obligado a: </a:t>
            </a:r>
            <a:r>
              <a:rPr lang="es-MX" sz="2400" b="1" i="1" dirty="0">
                <a:solidFill>
                  <a:schemeClr val="bg2"/>
                </a:solidFill>
              </a:rPr>
              <a:t>Mantener la información confidencial en estricta reserva y no revelar ningún dato de la información a ninguna otra parte, relacionada o no.</a:t>
            </a:r>
            <a:endParaRPr lang="es-MX" sz="2400" dirty="0">
              <a:solidFill>
                <a:schemeClr val="bg2"/>
              </a:solidFill>
            </a:endParaRPr>
          </a:p>
        </p:txBody>
      </p:sp>
      <p:sp>
        <p:nvSpPr>
          <p:cNvPr id="9" name="Google Shape;186;p9">
            <a:extLst>
              <a:ext uri="{FF2B5EF4-FFF2-40B4-BE49-F238E27FC236}">
                <a16:creationId xmlns:a16="http://schemas.microsoft.com/office/drawing/2014/main" id="{56D5394C-F593-414C-2AD5-6BB2B70D2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7411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Deber de Confidencialidad </a:t>
            </a:r>
          </a:p>
        </p:txBody>
      </p:sp>
    </p:spTree>
    <p:extLst>
      <p:ext uri="{BB962C8B-B14F-4D97-AF65-F5344CB8AC3E}">
        <p14:creationId xmlns:p14="http://schemas.microsoft.com/office/powerpoint/2010/main" val="3749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9" name="Google Shape;186;p9">
            <a:extLst>
              <a:ext uri="{FF2B5EF4-FFF2-40B4-BE49-F238E27FC236}">
                <a16:creationId xmlns:a16="http://schemas.microsoft.com/office/drawing/2014/main" id="{56D5394C-F593-414C-2AD5-6BB2B70D2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4193"/>
            <a:ext cx="10972800" cy="720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904796"/>
              </a:buClr>
              <a:buSzPts val="3600"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Derechos ARCO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7AD064-B882-2B27-B6D8-41C1F0CBE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88" y="886968"/>
            <a:ext cx="7266892" cy="58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9" name="Google Shape;186;p9">
            <a:extLst>
              <a:ext uri="{FF2B5EF4-FFF2-40B4-BE49-F238E27FC236}">
                <a16:creationId xmlns:a16="http://schemas.microsoft.com/office/drawing/2014/main" id="{56D5394C-F593-414C-2AD5-6BB2B70D2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904796"/>
              </a:buClr>
              <a:buSzPts val="3600"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de Transparencia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1DBE64-6152-AE65-E83E-40DD7E27D000}"/>
              </a:ext>
            </a:extLst>
          </p:cNvPr>
          <p:cNvSpPr txBox="1"/>
          <p:nvPr/>
        </p:nvSpPr>
        <p:spPr>
          <a:xfrm>
            <a:off x="2181726" y="1079272"/>
            <a:ext cx="87108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INTEGRACIÓN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Máxima Autoridad en materia de Protección de Datos  Personales de cada sujeto responsable. Se integrará y funcionará conforme a los  dispuesto en la Ley de Transparencia y demás normatividad aplicable.</a:t>
            </a:r>
          </a:p>
          <a:p>
            <a:endParaRPr lang="es-MX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s-MX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ATRIBUCIONES</a:t>
            </a:r>
            <a:endParaRPr lang="es-MX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Coordinar, realizar y supervisar las acciones necesarias para garantizar el derecho a la protección de los datos  personales en la organización del responsable.</a:t>
            </a:r>
          </a:p>
          <a:p>
            <a:pPr marL="342900" indent="-342900" algn="just"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Instruir procedimientos internos para asegurar la mayor eficacia en la gestión de las solicitudes para el ejercicio de los  derechos ARCO.</a:t>
            </a:r>
          </a:p>
          <a:p>
            <a:pPr marL="342900" indent="-342900" algn="just"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Confirmar, modificar o revocar las determinaciones de inexistencia de Datos  personales o negativa de los Derechos ARCO.</a:t>
            </a:r>
          </a:p>
          <a:p>
            <a:pPr marL="342900" indent="-342900" algn="just"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Dar seguimiento y cumplimiento de las resoluciones emitidas por el Instituto.</a:t>
            </a:r>
          </a:p>
          <a:p>
            <a:pPr marL="342900" indent="-342900" algn="just">
              <a:buClr>
                <a:schemeClr val="accent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Establecer programas de capacitación y actualización para los servidores públicos en materia de Protección de Datos Personales. </a:t>
            </a:r>
          </a:p>
        </p:txBody>
      </p:sp>
    </p:spTree>
    <p:extLst>
      <p:ext uri="{BB962C8B-B14F-4D97-AF65-F5344CB8AC3E}">
        <p14:creationId xmlns:p14="http://schemas.microsoft.com/office/powerpoint/2010/main" val="4256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Target Audience con relleno sólido">
            <a:extLst>
              <a:ext uri="{FF2B5EF4-FFF2-40B4-BE49-F238E27FC236}">
                <a16:creationId xmlns:a16="http://schemas.microsoft.com/office/drawing/2014/main" id="{694A6E2B-0A95-248F-760D-4DABC5A1A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2539" y="1403237"/>
            <a:ext cx="4831080" cy="4831080"/>
          </a:xfrm>
          <a:prstGeom prst="rect">
            <a:avLst/>
          </a:prstGeom>
        </p:spPr>
      </p:pic>
      <p:sp>
        <p:nvSpPr>
          <p:cNvPr id="97" name="Google Shape;97;p3"/>
          <p:cNvSpPr txBox="1">
            <a:spLocks noGrp="1"/>
          </p:cNvSpPr>
          <p:nvPr>
            <p:ph type="ctrTitle"/>
          </p:nvPr>
        </p:nvSpPr>
        <p:spPr>
          <a:xfrm>
            <a:off x="3710271" y="1004151"/>
            <a:ext cx="4771458" cy="89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4400"/>
              <a:buFont typeface="Palatino Linotype"/>
              <a:buNone/>
            </a:pPr>
            <a:r>
              <a:rPr lang="es-MX" b="1" dirty="0">
                <a:solidFill>
                  <a:srgbClr val="308EC1"/>
                </a:solidFill>
              </a:rPr>
              <a:t>Objetivo</a:t>
            </a:r>
            <a:endParaRPr b="1" dirty="0">
              <a:solidFill>
                <a:srgbClr val="308EC1"/>
              </a:solidFill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2050796" y="2288370"/>
            <a:ext cx="9117330" cy="306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MX" sz="2400" dirty="0">
                <a:solidFill>
                  <a:schemeClr val="dk1"/>
                </a:solidFill>
              </a:rPr>
              <a:t>Que las personas cursantes identifiquen los antecedentes, así como el marco conceptual y el marco jurídico en materia de </a:t>
            </a:r>
            <a:r>
              <a:rPr lang="es-MX" sz="2400" b="1" dirty="0">
                <a:solidFill>
                  <a:schemeClr val="dk1"/>
                </a:solidFill>
              </a:rPr>
              <a:t>Protección de datos personales</a:t>
            </a:r>
            <a:r>
              <a:rPr lang="es-MX" sz="2400" dirty="0">
                <a:solidFill>
                  <a:schemeClr val="dk1"/>
                </a:solidFill>
              </a:rPr>
              <a:t>, con la finalidad de dar a conocer la base histórica y el sustento normativo de la materia. Dentro del presente, el cursante encontrará material que le será de utilidad con ejercicios y cuestionarios que reforzarán los conocimientos adquiridos.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10541560-EE1D-A60B-0D32-2CCFBD7CC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858" y="6031568"/>
            <a:ext cx="797616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84" y="6111487"/>
            <a:ext cx="1068042" cy="560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9" name="Google Shape;186;p9">
            <a:extLst>
              <a:ext uri="{FF2B5EF4-FFF2-40B4-BE49-F238E27FC236}">
                <a16:creationId xmlns:a16="http://schemas.microsoft.com/office/drawing/2014/main" id="{56D5394C-F593-414C-2AD5-6BB2B70D2A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904796"/>
              </a:buClr>
              <a:buSzPts val="3600"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de Transparencia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1DBE64-6152-AE65-E83E-40DD7E27D000}"/>
              </a:ext>
            </a:extLst>
          </p:cNvPr>
          <p:cNvSpPr txBox="1"/>
          <p:nvPr/>
        </p:nvSpPr>
        <p:spPr>
          <a:xfrm>
            <a:off x="2181726" y="1079272"/>
            <a:ext cx="89514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Cada responsable contara con una Unidad de Transparencias encargada de atender las solicitudes para el ejercicio de los derechos ARCO, la cual se integrara y funcionara conforme a lo dispuesto en la ley  de Transparencia y demás normatividad que resulte aplicable.</a:t>
            </a:r>
          </a:p>
          <a:p>
            <a:pPr algn="just"/>
            <a:endParaRPr lang="es-MX" sz="2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ATRIBUCIONES</a:t>
            </a:r>
          </a:p>
          <a:p>
            <a:pPr algn="just"/>
            <a:endParaRPr lang="es-MX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Auxiliar y orientar al titular que lo requiera con relación al ejercicio del derecho a la protección de datos  personales.</a:t>
            </a:r>
          </a:p>
          <a:p>
            <a:pPr marL="457200" indent="-457200" algn="just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Gestionar las solicitudes para el ejercicio de los derechos ARCO.</a:t>
            </a:r>
          </a:p>
          <a:p>
            <a:pPr marL="457200" indent="-457200" algn="just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Proponer al Comité de Transparencia los  procedimientos  internos  que aseguren y fortalezcan mayor eficacia en la gestión de la solicitudes para el ejercicio de los derechos ARCO.</a:t>
            </a:r>
          </a:p>
          <a:p>
            <a:pPr marL="457200" indent="-457200" algn="just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Aplicar instrumentos de evaluación de calidad sobre la gestión de las solicitudes para el ejercicio de los derechos ARCO.</a:t>
            </a:r>
          </a:p>
          <a:p>
            <a:pPr marL="457200" indent="-457200" algn="just">
              <a:buClr>
                <a:schemeClr val="bg2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Asesorar a las áreas adscritas al responsable en materia de protección de datos personales. </a:t>
            </a:r>
          </a:p>
        </p:txBody>
      </p:sp>
    </p:spTree>
    <p:extLst>
      <p:ext uri="{BB962C8B-B14F-4D97-AF65-F5344CB8AC3E}">
        <p14:creationId xmlns:p14="http://schemas.microsoft.com/office/powerpoint/2010/main" val="11669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445D1DA-35FA-1497-873F-FDD572A4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033" y="382327"/>
            <a:ext cx="1277729" cy="1153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47" y="303156"/>
            <a:ext cx="2345023" cy="12299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8A8BF7-481D-4F41-4348-4FCF60CEAFA1}"/>
              </a:ext>
            </a:extLst>
          </p:cNvPr>
          <p:cNvSpPr/>
          <p:nvPr/>
        </p:nvSpPr>
        <p:spPr>
          <a:xfrm>
            <a:off x="4378960" y="4378960"/>
            <a:ext cx="389128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E09572-B9ED-4C80-5883-DF3CEC66C0CE}"/>
              </a:ext>
            </a:extLst>
          </p:cNvPr>
          <p:cNvSpPr/>
          <p:nvPr/>
        </p:nvSpPr>
        <p:spPr>
          <a:xfrm>
            <a:off x="2679033" y="2028646"/>
            <a:ext cx="7433026" cy="2350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400" b="1" dirty="0">
              <a:solidFill>
                <a:srgbClr val="2F8D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321;p61">
            <a:extLst>
              <a:ext uri="{FF2B5EF4-FFF2-40B4-BE49-F238E27FC236}">
                <a16:creationId xmlns:a16="http://schemas.microsoft.com/office/drawing/2014/main" id="{01BCAD34-F7E5-AC0C-5738-CA5FB356B4AE}"/>
              </a:ext>
            </a:extLst>
          </p:cNvPr>
          <p:cNvSpPr txBox="1">
            <a:spLocks/>
          </p:cNvSpPr>
          <p:nvPr/>
        </p:nvSpPr>
        <p:spPr>
          <a:xfrm>
            <a:off x="2774711" y="2364572"/>
            <a:ext cx="7433025" cy="201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ES" b="1" dirty="0"/>
              <a:t>Sharon Olascoaga Vega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ES" b="1" dirty="0"/>
              <a:t>Jefa de Protección de Datos Personales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ES" dirty="0"/>
              <a:t>Sharon.vega@iacip-gto.org.mx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ES" dirty="0"/>
              <a:t>477 716 7359 </a:t>
            </a:r>
            <a:r>
              <a:rPr lang="es-ES" dirty="0" err="1"/>
              <a:t>ext</a:t>
            </a:r>
            <a:r>
              <a:rPr lang="es-ES" dirty="0"/>
              <a:t> 117 </a:t>
            </a:r>
          </a:p>
        </p:txBody>
      </p:sp>
    </p:spTree>
    <p:extLst>
      <p:ext uri="{BB962C8B-B14F-4D97-AF65-F5344CB8AC3E}">
        <p14:creationId xmlns:p14="http://schemas.microsoft.com/office/powerpoint/2010/main" val="16477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ooks con relleno sólido">
            <a:extLst>
              <a:ext uri="{FF2B5EF4-FFF2-40B4-BE49-F238E27FC236}">
                <a16:creationId xmlns:a16="http://schemas.microsoft.com/office/drawing/2014/main" id="{487A1FC5-3552-02CA-BDB6-C3F9A7CD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247" y="1129921"/>
            <a:ext cx="5019040" cy="5019040"/>
          </a:xfrm>
          <a:prstGeom prst="rect">
            <a:avLst/>
          </a:prstGeom>
        </p:spPr>
      </p:pic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normativo.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D0959B-8566-75DC-B529-390CEEF8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417638"/>
            <a:ext cx="8554720" cy="4443605"/>
          </a:xfrm>
        </p:spPr>
        <p:txBody>
          <a:bodyPr/>
          <a:lstStyle/>
          <a:p>
            <a:r>
              <a:rPr lang="es-MX" sz="2800" dirty="0">
                <a:latin typeface="Palatino Linotype" panose="02040502050505030304" pitchFamily="18" charset="0"/>
              </a:rPr>
              <a:t>Constitución Política de los Estados Unidos Mexicanos.</a:t>
            </a: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latin typeface="Palatino Linotype" panose="02040502050505030304" pitchFamily="18" charset="0"/>
              </a:rPr>
              <a:t>Ley </a:t>
            </a:r>
            <a:r>
              <a:rPr lang="es-ES" sz="280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General de Protección de Datos Personales en Posesión de Sujetos Obligados</a:t>
            </a:r>
            <a:endParaRPr lang="es-MX" sz="2800" i="0" u="none" strike="noStrike" dirty="0">
              <a:effectLst/>
              <a:latin typeface="Palatino Linotype" panose="02040502050505030304" pitchFamily="18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s-ES" sz="280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Ley de Protección de Datos Personales en Posesión de Sujetos Obligados para el Estado de Guanajuato</a:t>
            </a:r>
            <a:endParaRPr lang="es-MX" sz="2800" i="0" u="none" strike="noStrike" dirty="0">
              <a:effectLst/>
              <a:latin typeface="Palatino Linotype" panose="02040502050505030304" pitchFamily="18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s-ES" sz="280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Lineamientos para la Protección de Datos Personales en Posesión de Sujetos Obligados para el Estado de Guanajuato </a:t>
            </a:r>
            <a:endParaRPr lang="es-MX" sz="2800" i="0" u="none" strike="noStrike" dirty="0">
              <a:effectLst/>
              <a:latin typeface="Palatino Linotype" panose="02040502050505030304" pitchFamily="18" charset="0"/>
            </a:endParaRPr>
          </a:p>
          <a:p>
            <a:endParaRPr lang="es-MX" sz="2800" dirty="0">
              <a:latin typeface="Palatino Linotype" panose="02040502050505030304" pitchFamily="18" charset="0"/>
            </a:endParaRPr>
          </a:p>
          <a:p>
            <a:endParaRPr lang="es-MX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109FD7F-CA8F-6E56-682B-AFA925AD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60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0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Open book con relleno sólido">
            <a:extLst>
              <a:ext uri="{FF2B5EF4-FFF2-40B4-BE49-F238E27FC236}">
                <a16:creationId xmlns:a16="http://schemas.microsoft.com/office/drawing/2014/main" id="{2550E3E0-C800-D694-3D44-D3DC222EA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8640" y="906567"/>
            <a:ext cx="5857240" cy="5857240"/>
          </a:xfrm>
          <a:prstGeom prst="rect">
            <a:avLst/>
          </a:prstGeom>
        </p:spPr>
      </p:pic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40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normativo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D0959B-8566-75DC-B529-390CEEF8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480" y="1600202"/>
            <a:ext cx="8554720" cy="4443605"/>
          </a:xfrm>
        </p:spPr>
        <p:txBody>
          <a:bodyPr>
            <a:normAutofit fontScale="92500"/>
          </a:bodyPr>
          <a:lstStyle/>
          <a:p>
            <a:r>
              <a:rPr lang="es-MX" sz="3200" dirty="0">
                <a:latin typeface="Palatino Linotype" panose="02040502050505030304" pitchFamily="18" charset="0"/>
              </a:rPr>
              <a:t>Constitución Política de los Estados Unidos Mexicanos.</a:t>
            </a:r>
          </a:p>
          <a:p>
            <a:pPr lvl="1"/>
            <a:r>
              <a:rPr lang="es-MX" b="1" dirty="0">
                <a:latin typeface="Palatino Linotype" panose="02040502050505030304" pitchFamily="18" charset="0"/>
              </a:rPr>
              <a:t>Artículo 16; Segundo párrafo. </a:t>
            </a:r>
          </a:p>
          <a:p>
            <a:pPr lvl="2"/>
            <a:r>
              <a:rPr lang="es-ES" dirty="0"/>
              <a:t>Toda persona tiene </a:t>
            </a:r>
            <a:r>
              <a:rPr lang="es-ES" b="1" dirty="0"/>
              <a:t>derecho a la protección de sus datos personales</a:t>
            </a:r>
            <a:r>
              <a:rPr lang="es-ES" dirty="0"/>
              <a:t>, al </a:t>
            </a:r>
            <a:r>
              <a:rPr lang="es-ES" b="1" dirty="0"/>
              <a:t>acceso, rectificación y cancelación</a:t>
            </a:r>
            <a:r>
              <a:rPr lang="es-ES" dirty="0"/>
              <a:t> de los mismos, así como a manifestar su </a:t>
            </a:r>
            <a:r>
              <a:rPr lang="es-ES" b="1" dirty="0"/>
              <a:t>oposición</a:t>
            </a:r>
            <a:r>
              <a:rPr lang="es-ES" dirty="0"/>
              <a:t>, en los términos que fije la ley, la cual establecerá los supuestos de excepción a los principios que rijan el </a:t>
            </a:r>
            <a:r>
              <a:rPr lang="es-ES" b="1" dirty="0"/>
              <a:t>tratamiento de datos</a:t>
            </a:r>
            <a:r>
              <a:rPr lang="es-ES" dirty="0"/>
              <a:t>, por razones de seguridad nacional, disposiciones de orden público, seguridad y salud públicas o para proteger los derechos de terceros. </a:t>
            </a:r>
            <a:endParaRPr lang="es-MX" dirty="0">
              <a:latin typeface="Palatino Linotype" panose="02040502050505030304" pitchFamily="18" charset="0"/>
            </a:endParaRPr>
          </a:p>
          <a:p>
            <a:endParaRPr lang="es-MX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445D1DA-35FA-1497-873F-FDD572A4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809" y="539873"/>
            <a:ext cx="1277729" cy="1153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1" y="501614"/>
            <a:ext cx="2345023" cy="12299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8A8BF7-481D-4F41-4348-4FCF60CEAFA1}"/>
              </a:ext>
            </a:extLst>
          </p:cNvPr>
          <p:cNvSpPr/>
          <p:nvPr/>
        </p:nvSpPr>
        <p:spPr>
          <a:xfrm>
            <a:off x="4378960" y="4378960"/>
            <a:ext cx="389128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E09572-B9ED-4C80-5883-DF3CEC66C0CE}"/>
              </a:ext>
            </a:extLst>
          </p:cNvPr>
          <p:cNvSpPr/>
          <p:nvPr/>
        </p:nvSpPr>
        <p:spPr>
          <a:xfrm>
            <a:off x="2692400" y="1989632"/>
            <a:ext cx="7264400" cy="238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6000" b="1" dirty="0">
                <a:solidFill>
                  <a:srgbClr val="0D3A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SON LOS DATOS </a:t>
            </a:r>
            <a:r>
              <a:rPr lang="es-MX" sz="6000" b="1" dirty="0">
                <a:solidFill>
                  <a:srgbClr val="2F8D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PERSONALES?</a:t>
            </a:r>
          </a:p>
        </p:txBody>
      </p:sp>
    </p:spTree>
    <p:extLst>
      <p:ext uri="{BB962C8B-B14F-4D97-AF65-F5344CB8AC3E}">
        <p14:creationId xmlns:p14="http://schemas.microsoft.com/office/powerpoint/2010/main" val="5208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sz="3600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PERSONALES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9890A6-E9A6-D4E8-FD2F-E4079BAA1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7" t="1702" r="1801" b="2666"/>
          <a:stretch/>
        </p:blipFill>
        <p:spPr>
          <a:xfrm>
            <a:off x="7040879" y="1198879"/>
            <a:ext cx="4355269" cy="5171441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D0959B-8566-75DC-B529-390CEEF8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480" y="1600202"/>
            <a:ext cx="4734560" cy="4627878"/>
          </a:xfrm>
        </p:spPr>
        <p:txBody>
          <a:bodyPr>
            <a:normAutofit lnSpcReduction="1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2400" b="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Los datos personales son cualquier información relativa a una </a:t>
            </a:r>
            <a:r>
              <a:rPr lang="es-ES" sz="2400" b="1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persona física</a:t>
            </a:r>
            <a:r>
              <a:rPr lang="es-ES" sz="2400" b="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, que la </a:t>
            </a:r>
            <a:r>
              <a:rPr lang="es-ES" sz="2400" b="1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identifica o hace identificable</a:t>
            </a:r>
            <a:r>
              <a:rPr lang="es-ES" sz="2400" b="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ES" sz="2400" b="0" dirty="0">
              <a:effectLst/>
              <a:latin typeface="Palatino Linotype" panose="0204050205050503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2400" b="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Es toda aquella información que nos describe, que nos da identidad, nos caracteriza y diferencia de otros individuos. </a:t>
            </a:r>
            <a:endParaRPr lang="es-ES" sz="2400" i="0" u="none" strike="noStrike" dirty="0">
              <a:solidFill>
                <a:srgbClr val="343A40"/>
              </a:solidFill>
              <a:latin typeface="Palatino Linotype" panose="0204050205050503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Por la importancia, vamos a ver sus categorías y clasificación.</a:t>
            </a:r>
            <a:r>
              <a:rPr lang="es-ES" sz="2400" b="0" i="0" u="none" strike="noStrike" dirty="0">
                <a:solidFill>
                  <a:srgbClr val="343A40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es-MX" sz="2400" dirty="0">
              <a:latin typeface="Palatino Linotype" panose="02040502050505030304" pitchFamily="18" charset="0"/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7E5245-020E-441A-3910-61262335C300}"/>
              </a:ext>
            </a:extLst>
          </p:cNvPr>
          <p:cNvSpPr txBox="1"/>
          <p:nvPr/>
        </p:nvSpPr>
        <p:spPr>
          <a:xfrm>
            <a:off x="5159858" y="191367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dirty="0">
                <a:effectLst/>
              </a:rPr>
              <a:t> </a:t>
            </a:r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5CFC45-30F2-F1E6-E74C-DFECC0E6B082}"/>
              </a:ext>
            </a:extLst>
          </p:cNvPr>
          <p:cNvSpPr/>
          <p:nvPr/>
        </p:nvSpPr>
        <p:spPr>
          <a:xfrm>
            <a:off x="10966803" y="2032000"/>
            <a:ext cx="429345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8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E036447-E44F-14CE-EE82-FA035DD8E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975336"/>
              </p:ext>
            </p:extLst>
          </p:nvPr>
        </p:nvGraphicFramePr>
        <p:xfrm>
          <a:off x="2032000" y="1329267"/>
          <a:ext cx="8128000" cy="196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Datos Personales">
            <a:extLst>
              <a:ext uri="{FF2B5EF4-FFF2-40B4-BE49-F238E27FC236}">
                <a16:creationId xmlns:a16="http://schemas.microsoft.com/office/drawing/2014/main" id="{3B063BC1-0228-3552-E76D-3CA6960D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673930"/>
            <a:ext cx="1522730" cy="15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métrico seguridad de huellas dactilares, facial, iris. glifo estilo  icono colocar. editable vector eps10 20897439 Vector en Vecteezy">
            <a:extLst>
              <a:ext uri="{FF2B5EF4-FFF2-40B4-BE49-F238E27FC236}">
                <a16:creationId xmlns:a16="http://schemas.microsoft.com/office/drawing/2014/main" id="{0D7AB6C8-271D-E086-A2BE-EC064BD8B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3219" r="7679" b="24769"/>
          <a:stretch/>
        </p:blipFill>
        <p:spPr bwMode="auto">
          <a:xfrm>
            <a:off x="7602512" y="4056636"/>
            <a:ext cx="2557488" cy="75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ono De Concepto Púrpura De Orientación Sexual Ilustración del Vector -  Ilustración de individual, insignia: 239203520">
            <a:extLst>
              <a:ext uri="{FF2B5EF4-FFF2-40B4-BE49-F238E27FC236}">
                <a16:creationId xmlns:a16="http://schemas.microsoft.com/office/drawing/2014/main" id="{DF740C1B-8272-50D4-4682-D7C542F4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4518" r="28250" b="42222"/>
          <a:stretch/>
        </p:blipFill>
        <p:spPr bwMode="auto">
          <a:xfrm>
            <a:off x="5156304" y="3579560"/>
            <a:ext cx="1705610" cy="17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6;p9">
            <a:extLst>
              <a:ext uri="{FF2B5EF4-FFF2-40B4-BE49-F238E27FC236}">
                <a16:creationId xmlns:a16="http://schemas.microsoft.com/office/drawing/2014/main" id="{FFE9999F-26D7-7EB8-14CF-DF2BB2D40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6766" y="186267"/>
            <a:ext cx="49479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Categoría de los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26107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Presentation with pie chart con relleno sólido">
            <a:extLst>
              <a:ext uri="{FF2B5EF4-FFF2-40B4-BE49-F238E27FC236}">
                <a16:creationId xmlns:a16="http://schemas.microsoft.com/office/drawing/2014/main" id="{7E74A6D5-7F09-886C-E130-F160DD1AB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0680" y="1563247"/>
            <a:ext cx="4196080" cy="4196080"/>
          </a:xfrm>
          <a:prstGeom prst="rect">
            <a:avLst/>
          </a:prstGeom>
        </p:spPr>
      </p:pic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782320" y="6482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04796"/>
              </a:buClr>
              <a:buSzPts val="3600"/>
              <a:buFont typeface="Palatino Linotype"/>
              <a:buNone/>
            </a:pPr>
            <a:r>
              <a:rPr lang="es-ES" b="1" dirty="0">
                <a:solidFill>
                  <a:srgbClr val="308E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Clasificación de datos personales.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D0959B-8566-75DC-B529-390CEEF8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3960" y="2009717"/>
            <a:ext cx="7589520" cy="3957318"/>
          </a:xfrm>
        </p:spPr>
        <p:txBody>
          <a:bodyPr>
            <a:normAutofit/>
          </a:bodyPr>
          <a:lstStyle/>
          <a:p>
            <a:r>
              <a:rPr lang="es-ES" sz="2800" dirty="0"/>
              <a:t>Los datos personales se clasifican en diversas tópicos atendiendo la naturaleza del dato personal que se trate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El siguiente diagrama muestra de manera enunciativa, mas no limitativa algunas de las clasificaciones que existen. 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08552FF-CE35-192B-FA3E-4CC10C1A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58" y="6043807"/>
            <a:ext cx="797616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5" y="6123726"/>
            <a:ext cx="1068042" cy="56016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00BC32-0EA6-7025-CBCA-A557FCFBE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778602"/>
              </p:ext>
            </p:extLst>
          </p:nvPr>
        </p:nvGraphicFramePr>
        <p:xfrm>
          <a:off x="1107440" y="145024"/>
          <a:ext cx="9977120" cy="658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161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31400</TotalTime>
  <Words>1240</Words>
  <Application>Microsoft Office PowerPoint</Application>
  <PresentationFormat>Panorámica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Noto Sans Symbols</vt:lpstr>
      <vt:lpstr>Commissioner</vt:lpstr>
      <vt:lpstr>Palatino Linotype</vt:lpstr>
      <vt:lpstr>Arial</vt:lpstr>
      <vt:lpstr>Grandstander ExtraBold</vt:lpstr>
      <vt:lpstr>Calibri</vt:lpstr>
      <vt:lpstr>Tema de Office</vt:lpstr>
      <vt:lpstr>Presentación de PowerPoint</vt:lpstr>
      <vt:lpstr>Objetivo</vt:lpstr>
      <vt:lpstr>Marco normativo.</vt:lpstr>
      <vt:lpstr>Marco normativo</vt:lpstr>
      <vt:lpstr>Presentación de PowerPoint</vt:lpstr>
      <vt:lpstr>DATOS PERSONALES</vt:lpstr>
      <vt:lpstr>Categoría de los datos personales.</vt:lpstr>
      <vt:lpstr>Clasificación de datos personales.</vt:lpstr>
      <vt:lpstr>Presentación de PowerPoint</vt:lpstr>
      <vt:lpstr>Presentación de PowerPoint</vt:lpstr>
      <vt:lpstr>Tratamiento de los datos personales. </vt:lpstr>
      <vt:lpstr>Sujetos que participan en el Tratamiento de los Datos Personales</vt:lpstr>
      <vt:lpstr>PRINCIPIOS A SEGUIR EN EL TRATAMIENTO DE DATOS PERSONALES</vt:lpstr>
      <vt:lpstr>Principio de Consentimiento. </vt:lpstr>
      <vt:lpstr>Presentación de PowerPoint</vt:lpstr>
      <vt:lpstr>Deber de Seguridad </vt:lpstr>
      <vt:lpstr>Deber de Confidencialidad </vt:lpstr>
      <vt:lpstr>Derechos ARCO</vt:lpstr>
      <vt:lpstr>Comité de Transparencia</vt:lpstr>
      <vt:lpstr>Unidad de Transparencia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INFOEM</dc:creator>
  <cp:lastModifiedBy>Iacip Iacip</cp:lastModifiedBy>
  <cp:revision>133</cp:revision>
  <dcterms:created xsi:type="dcterms:W3CDTF">2016-04-01T00:22:36Z</dcterms:created>
  <dcterms:modified xsi:type="dcterms:W3CDTF">2023-09-20T15:54:14Z</dcterms:modified>
</cp:coreProperties>
</file>